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C0CD"/>
    <a:srgbClr val="1569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87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8310D9-24CD-46CF-97F1-BAC5052DA96E}" type="datetimeFigureOut">
              <a:rPr lang="pt-PT" smtClean="0"/>
              <a:t>17/05/2023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3BE56B-C20D-4090-BA94-89E7F614B27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7579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533683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62440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059268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AD441B-C88A-4F6E-9E3C-4E2A1BEBED5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4607" y="2809937"/>
            <a:ext cx="3559629" cy="1741774"/>
          </a:xfrm>
          <a:prstGeom prst="rect">
            <a:avLst/>
          </a:prstGeo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pt-PT" dirty="0" err="1"/>
              <a:t>Title</a:t>
            </a:r>
            <a:r>
              <a:rPr lang="pt-PT" dirty="0"/>
              <a:t> of </a:t>
            </a:r>
            <a:r>
              <a:rPr lang="pt-PT" dirty="0" err="1"/>
              <a:t>the</a:t>
            </a:r>
            <a:r>
              <a:rPr lang="pt-PT" dirty="0"/>
              <a:t> </a:t>
            </a:r>
            <a:r>
              <a:rPr lang="pt-PT" dirty="0" err="1"/>
              <a:t>presentation</a:t>
            </a:r>
            <a:endParaRPr lang="pt-PT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FE1E4F8-A951-48C1-9D14-9F4FAAA6677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67070" y="4722725"/>
            <a:ext cx="2700495" cy="82396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 dirty="0" err="1"/>
              <a:t>Subtitle</a:t>
            </a:r>
            <a:r>
              <a:rPr lang="pt-PT" dirty="0"/>
              <a:t> </a:t>
            </a:r>
            <a:r>
              <a:rPr lang="pt-PT" dirty="0" err="1"/>
              <a:t>here</a:t>
            </a:r>
            <a:r>
              <a:rPr lang="pt-PT" dirty="0"/>
              <a:t>, </a:t>
            </a:r>
            <a:r>
              <a:rPr lang="pt-PT" dirty="0" err="1"/>
              <a:t>if</a:t>
            </a:r>
            <a:r>
              <a:rPr lang="pt-PT" dirty="0"/>
              <a:t> </a:t>
            </a:r>
            <a:r>
              <a:rPr lang="pt-PT" dirty="0" err="1"/>
              <a:t>needed</a:t>
            </a:r>
            <a:endParaRPr lang="pt-PT" dirty="0"/>
          </a:p>
        </p:txBody>
      </p:sp>
      <p:sp>
        <p:nvSpPr>
          <p:cNvPr id="10" name="Marcador de Posição do Texto 9">
            <a:extLst>
              <a:ext uri="{FF2B5EF4-FFF2-40B4-BE49-F238E27FC236}">
                <a16:creationId xmlns:a16="http://schemas.microsoft.com/office/drawing/2014/main" id="{4DC762DC-C68E-4D8F-B731-BDFA872FF8E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67071" y="5717703"/>
            <a:ext cx="2700494" cy="36431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</a:lstStyle>
          <a:p>
            <a:pPr lvl="0"/>
            <a:r>
              <a:rPr lang="pt-PT" dirty="0"/>
              <a:t>Date/ </a:t>
            </a:r>
            <a:r>
              <a:rPr lang="pt-PT" dirty="0" err="1"/>
              <a:t>event</a:t>
            </a:r>
            <a:r>
              <a:rPr lang="pt-PT" dirty="0"/>
              <a:t> </a:t>
            </a:r>
            <a:r>
              <a:rPr lang="pt-PT" dirty="0" err="1"/>
              <a:t>info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300084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f Chapt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370359-B8C8-4A28-B710-6C1A831919A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6596" y="2766219"/>
            <a:ext cx="4648505" cy="117273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 </a:t>
            </a:r>
            <a:r>
              <a:rPr lang="pt-PT" dirty="0" err="1"/>
              <a:t>of</a:t>
            </a:r>
            <a:r>
              <a:rPr lang="pt-PT" dirty="0"/>
              <a:t> </a:t>
            </a:r>
            <a:r>
              <a:rPr lang="pt-PT" dirty="0" err="1"/>
              <a:t>chapter</a:t>
            </a:r>
            <a:endParaRPr lang="pt-PT" dirty="0"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182D4293-9C03-D58D-4D40-2E196126E32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126596" y="4087047"/>
            <a:ext cx="4648505" cy="9069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dirty="0" err="1"/>
              <a:t>Subtitle</a:t>
            </a:r>
            <a:r>
              <a:rPr lang="pt-PT" dirty="0"/>
              <a:t> of </a:t>
            </a:r>
            <a:r>
              <a:rPr lang="pt-PT" dirty="0" err="1"/>
              <a:t>section</a:t>
            </a:r>
            <a:r>
              <a:rPr lang="pt-PT" dirty="0"/>
              <a:t>, </a:t>
            </a:r>
            <a:r>
              <a:rPr lang="pt-PT" dirty="0" err="1"/>
              <a:t>if</a:t>
            </a:r>
            <a:r>
              <a:rPr lang="pt-PT" dirty="0"/>
              <a:t> </a:t>
            </a:r>
            <a:r>
              <a:rPr lang="pt-PT" dirty="0" err="1"/>
              <a:t>needed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924306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Posição do Texto 9">
            <a:extLst>
              <a:ext uri="{FF2B5EF4-FFF2-40B4-BE49-F238E27FC236}">
                <a16:creationId xmlns:a16="http://schemas.microsoft.com/office/drawing/2014/main" id="{F9DDA9B5-4B10-4767-A53D-562B4A022CF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63436" y="165187"/>
            <a:ext cx="5691705" cy="45559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2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pt-PT" dirty="0" err="1"/>
              <a:t>Title</a:t>
            </a:r>
            <a:r>
              <a:rPr lang="pt-PT" dirty="0"/>
              <a:t> of </a:t>
            </a:r>
            <a:r>
              <a:rPr lang="pt-PT" dirty="0" err="1"/>
              <a:t>the</a:t>
            </a:r>
            <a:r>
              <a:rPr lang="pt-PT" dirty="0"/>
              <a:t> </a:t>
            </a:r>
            <a:r>
              <a:rPr lang="pt-PT" dirty="0" err="1"/>
              <a:t>presentation</a:t>
            </a:r>
            <a:endParaRPr lang="pt-PT" dirty="0"/>
          </a:p>
        </p:txBody>
      </p:sp>
      <p:sp>
        <p:nvSpPr>
          <p:cNvPr id="2" name="Marcador de Posição do Texto 2">
            <a:extLst>
              <a:ext uri="{FF2B5EF4-FFF2-40B4-BE49-F238E27FC236}">
                <a16:creationId xmlns:a16="http://schemas.microsoft.com/office/drawing/2014/main" id="{4D13F789-36DA-5A72-8B4C-7715D526349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63436" y="935691"/>
            <a:ext cx="7156310" cy="4986617"/>
          </a:xfrm>
          <a:prstGeom prst="rect">
            <a:avLst/>
          </a:prstGeom>
        </p:spPr>
        <p:txBody>
          <a:bodyPr/>
          <a:lstStyle>
            <a:lvl1pPr marL="285750" indent="-285750">
              <a:buClr>
                <a:srgbClr val="5FC0CD"/>
              </a:buClr>
              <a:buFont typeface="Arial" panose="020B0604020202020204" pitchFamily="34" charset="0"/>
              <a:buChar char="•"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dirty="0" err="1"/>
              <a:t>Write</a:t>
            </a:r>
            <a:r>
              <a:rPr lang="pt-PT" dirty="0"/>
              <a:t> </a:t>
            </a:r>
            <a:r>
              <a:rPr lang="pt-PT" dirty="0" err="1"/>
              <a:t>your</a:t>
            </a:r>
            <a:r>
              <a:rPr lang="pt-PT" dirty="0"/>
              <a:t> </a:t>
            </a:r>
            <a:r>
              <a:rPr lang="pt-PT" dirty="0" err="1"/>
              <a:t>text</a:t>
            </a:r>
            <a:r>
              <a:rPr lang="pt-PT" dirty="0"/>
              <a:t> </a:t>
            </a:r>
            <a:r>
              <a:rPr lang="pt-PT" dirty="0" err="1"/>
              <a:t>here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509798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ank you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AD441B-C88A-4F6E-9E3C-4E2A1BEBED5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951074" y="2813090"/>
            <a:ext cx="4027506" cy="1407219"/>
          </a:xfrm>
          <a:prstGeom prst="rect">
            <a:avLst/>
          </a:prstGeom>
        </p:spPr>
        <p:txBody>
          <a:bodyPr anchor="b"/>
          <a:lstStyle>
            <a:lvl1pPr algn="ctr">
              <a:defRPr sz="6000" b="1">
                <a:solidFill>
                  <a:srgbClr val="5FC0CD"/>
                </a:solidFill>
              </a:defRPr>
            </a:lvl1pPr>
          </a:lstStyle>
          <a:p>
            <a:r>
              <a:rPr lang="pt-PT" dirty="0" err="1"/>
              <a:t>Thank</a:t>
            </a:r>
            <a:r>
              <a:rPr lang="pt-PT" dirty="0"/>
              <a:t> </a:t>
            </a:r>
            <a:r>
              <a:rPr lang="pt-PT" dirty="0" err="1"/>
              <a:t>you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8276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357694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112476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687469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219167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371249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083247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346920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685920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5/17/2023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698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4784DC-929A-8DC8-1598-152C883631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53CBE87-9641-749E-8868-13E07E4810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7F196A53-1C6C-6F9C-105D-E191F3CF2E8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2447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644F97-1A2B-B9BB-695C-38E12D3CB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603DFD28-D4B6-7871-8DA7-A66F2943F5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5076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exto 1">
            <a:extLst>
              <a:ext uri="{FF2B5EF4-FFF2-40B4-BE49-F238E27FC236}">
                <a16:creationId xmlns:a16="http://schemas.microsoft.com/office/drawing/2014/main" id="{B439BDC3-12EC-A302-AED0-903BD9C00E9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5F595252-6E85-8259-CB2A-270477B63E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8272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AC6E8D-BAD4-AA87-5E76-9417EC227C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34916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628</TotalTime>
  <Words>0</Words>
  <Application>Microsoft Office PowerPoint</Application>
  <PresentationFormat>Apresentação no Ecrã (4:3)</PresentationFormat>
  <Paragraphs>0</Paragraphs>
  <Slides>4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Asus</dc:creator>
  <cp:lastModifiedBy>Raquel Nogueira</cp:lastModifiedBy>
  <cp:revision>18</cp:revision>
  <dcterms:created xsi:type="dcterms:W3CDTF">2020-08-28T07:46:44Z</dcterms:created>
  <dcterms:modified xsi:type="dcterms:W3CDTF">2023-05-17T15:52:32Z</dcterms:modified>
</cp:coreProperties>
</file>