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0CD"/>
    <a:srgbClr val="1569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310D9-24CD-46CF-97F1-BAC5052DA96E}" type="datetimeFigureOut">
              <a:rPr lang="pt-PT" smtClean="0"/>
              <a:t>17/05/2023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E56B-C20D-4090-BA94-89E7F614B27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57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47084" y="2628962"/>
            <a:ext cx="4746172" cy="1741774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E1E4F8-A951-48C1-9D14-9F4FAAA667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37035" y="4541749"/>
            <a:ext cx="3600660" cy="8239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4DC762DC-C68E-4D8F-B731-BDFA872FF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7035" y="5536728"/>
            <a:ext cx="3368815" cy="492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979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f 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0359-B8C8-4A28-B710-6C1A831919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35461" y="2766219"/>
            <a:ext cx="6198007" cy="11727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chapter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82D4293-9C03-D58D-4D40-2E196126E32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35461" y="4087046"/>
            <a:ext cx="6198007" cy="9069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884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F9DDA9B5-4B10-4767-A53D-562B4A02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31053" y="123243"/>
            <a:ext cx="8768024" cy="4193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2" name="Marcador de Posição do Texto 2">
            <a:extLst>
              <a:ext uri="{FF2B5EF4-FFF2-40B4-BE49-F238E27FC236}">
                <a16:creationId xmlns:a16="http://schemas.microsoft.com/office/drawing/2014/main" id="{4D13F789-36DA-5A72-8B4C-7715D526349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31053" y="1032346"/>
            <a:ext cx="9541747" cy="4986617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5FC0CD"/>
              </a:buClr>
              <a:buFont typeface="Arial" panose="020B0604020202020204" pitchFamily="34" charset="0"/>
              <a:buChar char="•"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649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D441B-C88A-4F6E-9E3C-4E2A1BEBED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34765" y="2813089"/>
            <a:ext cx="5370008" cy="1407219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5FC0CD"/>
                </a:solidFill>
              </a:defRPr>
            </a:lvl1pPr>
          </a:lstStyle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551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71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4784DC-929A-8DC8-1598-152C883631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3CBE87-9641-749E-8868-13E07E481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F196A53-1C6C-6F9C-105D-E191F3CF2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44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644F97-1A2B-B9BB-695C-38E12D3CB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03DFD28-D4B6-7871-8DA7-A66F2943F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07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B439BDC3-12EC-A302-AED0-903BD9C00E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F595252-6E85-8259-CB2A-270477B63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27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C6E8D-BAD4-AA87-5E76-9417EC227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916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0</Words>
  <Application>Microsoft Office PowerPoint</Application>
  <PresentationFormat>Ecrã Panorâmico</PresentationFormat>
  <Paragraphs>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Asus</dc:creator>
  <cp:lastModifiedBy>Raquel Nogueira</cp:lastModifiedBy>
  <cp:revision>18</cp:revision>
  <dcterms:created xsi:type="dcterms:W3CDTF">2020-08-28T07:46:44Z</dcterms:created>
  <dcterms:modified xsi:type="dcterms:W3CDTF">2023-05-17T15:53:11Z</dcterms:modified>
</cp:coreProperties>
</file>