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13716000" cx="24384000"/>
  <p:notesSz cx="6858000" cy="9144000"/>
  <p:embeddedFontLst>
    <p:embeddedFont>
      <p:font typeface="Tahoma"/>
      <p:regular r:id="rId12"/>
      <p:bold r:id="rId13"/>
    </p:embeddedFon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8" roundtripDataSignature="AMtx7mj/Ui2n3QxegavuVuHjSwadoKT13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Tahoma-bold.fntdata"/><Relationship Id="rId12" Type="http://schemas.openxmlformats.org/officeDocument/2006/relationships/font" Target="fonts/Tahom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idx="1" type="body"/>
          </p:nvPr>
        </p:nvSpPr>
        <p:spPr>
          <a:xfrm>
            <a:off x="8387151" y="4741735"/>
            <a:ext cx="11958249" cy="3184138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12000"/>
              <a:buFont typeface="Tahoma"/>
              <a:buNone/>
              <a:defRPr b="1" sz="12000">
                <a:solidFill>
                  <a:srgbClr val="354D5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1" name="Google Shape;11;p9"/>
          <p:cNvSpPr txBox="1"/>
          <p:nvPr>
            <p:ph idx="2" type="body"/>
          </p:nvPr>
        </p:nvSpPr>
        <p:spPr>
          <a:xfrm>
            <a:off x="8387151" y="8403217"/>
            <a:ext cx="10937593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4400"/>
              <a:buFont typeface="Tahoma"/>
              <a:buNone/>
              <a:defRPr sz="4400">
                <a:solidFill>
                  <a:srgbClr val="6C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2" name="Google Shape;12;p9"/>
          <p:cNvSpPr txBox="1"/>
          <p:nvPr>
            <p:ph idx="3" type="body"/>
          </p:nvPr>
        </p:nvSpPr>
        <p:spPr>
          <a:xfrm>
            <a:off x="8387151" y="9517541"/>
            <a:ext cx="10937593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3000"/>
              <a:buFont typeface="Tahoma"/>
              <a:buNone/>
              <a:defRPr b="1" sz="3000">
                <a:solidFill>
                  <a:srgbClr val="6C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" showMasterSp="0">
  <p:cSld name="chapt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0"/>
          <p:cNvSpPr txBox="1"/>
          <p:nvPr>
            <p:ph idx="1" type="body"/>
          </p:nvPr>
        </p:nvSpPr>
        <p:spPr>
          <a:xfrm>
            <a:off x="6566691" y="5508449"/>
            <a:ext cx="14314879" cy="2970533"/>
          </a:xfrm>
          <a:prstGeom prst="rect">
            <a:avLst/>
          </a:prstGeom>
          <a:noFill/>
          <a:ln>
            <a:noFill/>
          </a:ln>
        </p:spPr>
        <p:txBody>
          <a:bodyPr anchorCtr="0" anchor="t" bIns="36000" lIns="180000" spcFirstLastPara="1" rIns="50800" wrap="square" tIns="251975">
            <a:normAutofit/>
          </a:bodyPr>
          <a:lstStyle>
            <a:lvl1pPr indent="-228600" lvl="0" marL="457200" algn="l">
              <a:lnSpc>
                <a:spcPct val="9714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0"/>
              <a:buFont typeface="Tahoma"/>
              <a:buNone/>
              <a:defRPr b="1" sz="105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2" type="body"/>
          </p:nvPr>
        </p:nvSpPr>
        <p:spPr>
          <a:xfrm>
            <a:off x="6566691" y="9113955"/>
            <a:ext cx="10937593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4400"/>
              <a:buFont typeface="Tahoma"/>
              <a:buNone/>
              <a:defRPr sz="4400">
                <a:solidFill>
                  <a:srgbClr val="6C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showMasterSp="0">
  <p:cSld name="Title and 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idx="1" type="body"/>
          </p:nvPr>
        </p:nvSpPr>
        <p:spPr>
          <a:xfrm>
            <a:off x="8661862" y="4405745"/>
            <a:ext cx="14472058" cy="6932698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4000"/>
              <a:buFont typeface="Tahoma"/>
              <a:buNone/>
              <a:defRPr sz="4000">
                <a:solidFill>
                  <a:srgbClr val="354D5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2" type="body"/>
          </p:nvPr>
        </p:nvSpPr>
        <p:spPr>
          <a:xfrm>
            <a:off x="938603" y="4212572"/>
            <a:ext cx="6177092" cy="5191105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8000"/>
              <a:buFont typeface="Tahoma"/>
              <a:buNone/>
              <a:defRPr b="1" sz="8000">
                <a:solidFill>
                  <a:srgbClr val="0070B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pics" showMasterSp="0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idx="1" type="body"/>
          </p:nvPr>
        </p:nvSpPr>
        <p:spPr>
          <a:xfrm>
            <a:off x="1052195" y="2831542"/>
            <a:ext cx="11753927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7000"/>
              <a:buFont typeface="Tahoma"/>
              <a:buNone/>
              <a:defRPr b="1" sz="7000">
                <a:solidFill>
                  <a:srgbClr val="354D5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2" type="body"/>
          </p:nvPr>
        </p:nvSpPr>
        <p:spPr>
          <a:xfrm>
            <a:off x="1066079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5640"/>
              <a:buFont typeface="Tahoma"/>
              <a:buNone/>
              <a:defRPr b="0" i="0" sz="5640">
                <a:solidFill>
                  <a:srgbClr val="6C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3" name="Google Shape;23;p12"/>
          <p:cNvSpPr txBox="1"/>
          <p:nvPr>
            <p:ph idx="3" type="body"/>
          </p:nvPr>
        </p:nvSpPr>
        <p:spPr>
          <a:xfrm>
            <a:off x="1052195" y="5311509"/>
            <a:ext cx="6885302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3600"/>
              <a:buFont typeface="Tahoma"/>
              <a:buNone/>
              <a:defRPr b="1" sz="3600">
                <a:solidFill>
                  <a:srgbClr val="0070B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idx="4" type="body"/>
          </p:nvPr>
        </p:nvSpPr>
        <p:spPr>
          <a:xfrm>
            <a:off x="1052195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3200"/>
              <a:buFont typeface="Tahoma"/>
              <a:buNone/>
              <a:defRPr sz="3200">
                <a:solidFill>
                  <a:srgbClr val="354D5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5" type="body"/>
          </p:nvPr>
        </p:nvSpPr>
        <p:spPr>
          <a:xfrm>
            <a:off x="8642997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5640"/>
              <a:buFont typeface="Tahoma"/>
              <a:buNone/>
              <a:defRPr b="0" i="0" sz="5640">
                <a:solidFill>
                  <a:srgbClr val="6C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6" type="body"/>
          </p:nvPr>
        </p:nvSpPr>
        <p:spPr>
          <a:xfrm>
            <a:off x="8627880" y="5311509"/>
            <a:ext cx="6885302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3600"/>
              <a:buFont typeface="Tahoma"/>
              <a:buNone/>
              <a:defRPr b="1" sz="3600">
                <a:solidFill>
                  <a:srgbClr val="0070B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7" type="body"/>
          </p:nvPr>
        </p:nvSpPr>
        <p:spPr>
          <a:xfrm>
            <a:off x="8612762" y="7074155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3200"/>
              <a:buFont typeface="Tahoma"/>
              <a:buNone/>
              <a:defRPr sz="3200">
                <a:solidFill>
                  <a:srgbClr val="354D5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8" type="body"/>
          </p:nvPr>
        </p:nvSpPr>
        <p:spPr>
          <a:xfrm>
            <a:off x="16259153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5640"/>
              <a:buFont typeface="Tahoma"/>
              <a:buNone/>
              <a:defRPr b="0" i="0" sz="5640">
                <a:solidFill>
                  <a:srgbClr val="6C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9" type="body"/>
          </p:nvPr>
        </p:nvSpPr>
        <p:spPr>
          <a:xfrm>
            <a:off x="16259153" y="5311509"/>
            <a:ext cx="6885302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3600"/>
              <a:buFont typeface="Tahoma"/>
              <a:buNone/>
              <a:defRPr b="1" sz="3600">
                <a:solidFill>
                  <a:srgbClr val="0070B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0" name="Google Shape;30;p12"/>
          <p:cNvSpPr txBox="1"/>
          <p:nvPr>
            <p:ph idx="13" type="body"/>
          </p:nvPr>
        </p:nvSpPr>
        <p:spPr>
          <a:xfrm>
            <a:off x="16259153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3200"/>
              <a:buFont typeface="Tahoma"/>
              <a:buNone/>
              <a:defRPr sz="3200">
                <a:solidFill>
                  <a:srgbClr val="354D5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3"/>
          <p:cNvSpPr txBox="1"/>
          <p:nvPr>
            <p:ph idx="1" type="body"/>
          </p:nvPr>
        </p:nvSpPr>
        <p:spPr>
          <a:xfrm>
            <a:off x="938603" y="4212572"/>
            <a:ext cx="6177092" cy="5191105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8000"/>
              <a:buFont typeface="Tahoma"/>
              <a:buNone/>
              <a:defRPr b="1" sz="8000">
                <a:solidFill>
                  <a:srgbClr val="0070B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3" name="Google Shape;33;p13"/>
          <p:cNvSpPr/>
          <p:nvPr>
            <p:ph idx="2" type="pic"/>
          </p:nvPr>
        </p:nvSpPr>
        <p:spPr>
          <a:xfrm>
            <a:off x="9331325" y="3754438"/>
            <a:ext cx="11942763" cy="66960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6550066" y="3995530"/>
            <a:ext cx="14314879" cy="7449924"/>
          </a:xfrm>
          <a:prstGeom prst="rect">
            <a:avLst/>
          </a:prstGeom>
          <a:noFill/>
          <a:ln>
            <a:noFill/>
          </a:ln>
        </p:spPr>
        <p:txBody>
          <a:bodyPr anchorCtr="0" anchor="t" bIns="36000" lIns="180000" spcFirstLastPara="1" rIns="50800" wrap="square" tIns="251975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Tahoma"/>
              <a:buNone/>
              <a:defRPr b="1" sz="85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6" name="Google Shape;36;p14"/>
          <p:cNvSpPr txBox="1"/>
          <p:nvPr/>
        </p:nvSpPr>
        <p:spPr>
          <a:xfrm>
            <a:off x="17910649" y="2465873"/>
            <a:ext cx="5032979" cy="512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</a:pPr>
            <a:r>
              <a:rPr b="1" i="0" lang="pt-PT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Name of the person</a:t>
            </a:r>
            <a:endParaRPr b="1" i="0" sz="3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" name="Google Shape;37;p14"/>
          <p:cNvSpPr txBox="1"/>
          <p:nvPr/>
        </p:nvSpPr>
        <p:spPr>
          <a:xfrm>
            <a:off x="17910649" y="3097292"/>
            <a:ext cx="5032979" cy="42902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ahoma"/>
              <a:buNone/>
            </a:pPr>
            <a:r>
              <a:rPr b="0" i="0" lang="pt-PT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Other relevant info / job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slide" showMasterSp="0">
  <p:cSld name="Final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1206500" y="4248504"/>
            <a:ext cx="7423150" cy="82560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/>
          <p:nvPr>
            <p:ph idx="1" type="body"/>
          </p:nvPr>
        </p:nvSpPr>
        <p:spPr>
          <a:xfrm>
            <a:off x="8387151" y="4741735"/>
            <a:ext cx="11958249" cy="3184138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120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44" name="Google Shape;44;p1"/>
          <p:cNvSpPr txBox="1"/>
          <p:nvPr>
            <p:ph idx="2" type="body"/>
          </p:nvPr>
        </p:nvSpPr>
        <p:spPr>
          <a:xfrm>
            <a:off x="8387151" y="8403217"/>
            <a:ext cx="10937593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44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45" name="Google Shape;45;p1"/>
          <p:cNvSpPr txBox="1"/>
          <p:nvPr>
            <p:ph idx="3" type="body"/>
          </p:nvPr>
        </p:nvSpPr>
        <p:spPr>
          <a:xfrm>
            <a:off x="8387151" y="9517541"/>
            <a:ext cx="10937593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3000"/>
              <a:buFont typeface="Tahoma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"/>
          <p:cNvSpPr txBox="1"/>
          <p:nvPr>
            <p:ph idx="1" type="body"/>
          </p:nvPr>
        </p:nvSpPr>
        <p:spPr>
          <a:xfrm>
            <a:off x="6566691" y="5508449"/>
            <a:ext cx="14314879" cy="2970533"/>
          </a:xfrm>
          <a:prstGeom prst="rect">
            <a:avLst/>
          </a:prstGeom>
          <a:noFill/>
          <a:ln>
            <a:noFill/>
          </a:ln>
        </p:spPr>
        <p:txBody>
          <a:bodyPr anchorCtr="0" anchor="t" bIns="36000" lIns="180000" spcFirstLastPara="1" rIns="50800" wrap="square" tIns="251975">
            <a:normAutofit/>
          </a:bodyPr>
          <a:lstStyle/>
          <a:p>
            <a:pPr indent="0" lvl="0" marL="0" rtl="0" algn="l">
              <a:lnSpc>
                <a:spcPct val="9714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51" name="Google Shape;51;p2"/>
          <p:cNvSpPr txBox="1"/>
          <p:nvPr>
            <p:ph idx="2" type="body"/>
          </p:nvPr>
        </p:nvSpPr>
        <p:spPr>
          <a:xfrm>
            <a:off x="6566691" y="9113955"/>
            <a:ext cx="10937593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4400"/>
              <a:buFont typeface="Tahoma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"/>
          <p:cNvSpPr txBox="1"/>
          <p:nvPr>
            <p:ph idx="1" type="body"/>
          </p:nvPr>
        </p:nvSpPr>
        <p:spPr>
          <a:xfrm>
            <a:off x="8661862" y="4405745"/>
            <a:ext cx="14472058" cy="6932698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40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57" name="Google Shape;57;p3"/>
          <p:cNvSpPr txBox="1"/>
          <p:nvPr>
            <p:ph idx="2" type="body"/>
          </p:nvPr>
        </p:nvSpPr>
        <p:spPr>
          <a:xfrm>
            <a:off x="938603" y="4212572"/>
            <a:ext cx="6177092" cy="5191105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8000"/>
              <a:buFont typeface="Tahoma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"/>
          <p:cNvSpPr txBox="1"/>
          <p:nvPr>
            <p:ph idx="1" type="body"/>
          </p:nvPr>
        </p:nvSpPr>
        <p:spPr>
          <a:xfrm>
            <a:off x="1052195" y="2831542"/>
            <a:ext cx="11753927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70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63" name="Google Shape;63;p4"/>
          <p:cNvSpPr txBox="1"/>
          <p:nvPr>
            <p:ph idx="2" type="body"/>
          </p:nvPr>
        </p:nvSpPr>
        <p:spPr>
          <a:xfrm>
            <a:off x="1066079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5600"/>
              <a:buFont typeface="Tahoma"/>
              <a:buNone/>
            </a:pPr>
            <a:r>
              <a:rPr lang="pt-PT"/>
              <a:t>01</a:t>
            </a:r>
            <a:endParaRPr/>
          </a:p>
        </p:txBody>
      </p:sp>
      <p:sp>
        <p:nvSpPr>
          <p:cNvPr id="64" name="Google Shape;64;p4"/>
          <p:cNvSpPr txBox="1"/>
          <p:nvPr>
            <p:ph idx="3" type="body"/>
          </p:nvPr>
        </p:nvSpPr>
        <p:spPr>
          <a:xfrm>
            <a:off x="1052195" y="5311509"/>
            <a:ext cx="6885302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36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65" name="Google Shape;65;p4"/>
          <p:cNvSpPr txBox="1"/>
          <p:nvPr>
            <p:ph idx="4" type="body"/>
          </p:nvPr>
        </p:nvSpPr>
        <p:spPr>
          <a:xfrm>
            <a:off x="1052195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32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66" name="Google Shape;66;p4"/>
          <p:cNvSpPr txBox="1"/>
          <p:nvPr>
            <p:ph idx="5" type="body"/>
          </p:nvPr>
        </p:nvSpPr>
        <p:spPr>
          <a:xfrm>
            <a:off x="8642997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5600"/>
              <a:buFont typeface="Tahoma"/>
              <a:buNone/>
            </a:pPr>
            <a:r>
              <a:rPr lang="pt-PT"/>
              <a:t>02</a:t>
            </a:r>
            <a:endParaRPr/>
          </a:p>
        </p:txBody>
      </p:sp>
      <p:sp>
        <p:nvSpPr>
          <p:cNvPr id="67" name="Google Shape;67;p4"/>
          <p:cNvSpPr txBox="1"/>
          <p:nvPr>
            <p:ph idx="6" type="body"/>
          </p:nvPr>
        </p:nvSpPr>
        <p:spPr>
          <a:xfrm>
            <a:off x="8627880" y="5311509"/>
            <a:ext cx="6885302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36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68" name="Google Shape;68;p4"/>
          <p:cNvSpPr txBox="1"/>
          <p:nvPr>
            <p:ph idx="7" type="body"/>
          </p:nvPr>
        </p:nvSpPr>
        <p:spPr>
          <a:xfrm>
            <a:off x="8612762" y="7074155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32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69" name="Google Shape;69;p4"/>
          <p:cNvSpPr txBox="1"/>
          <p:nvPr>
            <p:ph idx="8" type="body"/>
          </p:nvPr>
        </p:nvSpPr>
        <p:spPr>
          <a:xfrm>
            <a:off x="16259153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CFFFF"/>
              </a:buClr>
              <a:buSzPts val="5600"/>
              <a:buFont typeface="Tahoma"/>
              <a:buNone/>
            </a:pPr>
            <a:r>
              <a:rPr lang="pt-PT"/>
              <a:t>03</a:t>
            </a:r>
            <a:endParaRPr/>
          </a:p>
        </p:txBody>
      </p:sp>
      <p:sp>
        <p:nvSpPr>
          <p:cNvPr id="70" name="Google Shape;70;p4"/>
          <p:cNvSpPr txBox="1"/>
          <p:nvPr>
            <p:ph idx="9" type="body"/>
          </p:nvPr>
        </p:nvSpPr>
        <p:spPr>
          <a:xfrm>
            <a:off x="16259153" y="5311509"/>
            <a:ext cx="6885302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36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71" name="Google Shape;71;p4"/>
          <p:cNvSpPr txBox="1"/>
          <p:nvPr>
            <p:ph idx="13" type="body"/>
          </p:nvPr>
        </p:nvSpPr>
        <p:spPr>
          <a:xfrm>
            <a:off x="16259153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rgbClr val="354D59"/>
              </a:buClr>
              <a:buSzPts val="3200"/>
              <a:buFont typeface="Tahoma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"/>
          <p:cNvSpPr txBox="1"/>
          <p:nvPr>
            <p:ph idx="1" type="body"/>
          </p:nvPr>
        </p:nvSpPr>
        <p:spPr>
          <a:xfrm>
            <a:off x="938603" y="4212572"/>
            <a:ext cx="6177092" cy="5191105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B7"/>
              </a:buClr>
              <a:buSzPts val="80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77" name="Google Shape;77;p5"/>
          <p:cNvSpPr/>
          <p:nvPr>
            <p:ph idx="2" type="pic"/>
          </p:nvPr>
        </p:nvSpPr>
        <p:spPr>
          <a:xfrm>
            <a:off x="9331325" y="3754438"/>
            <a:ext cx="11942763" cy="66960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6"/>
          <p:cNvSpPr txBox="1"/>
          <p:nvPr>
            <p:ph idx="1" type="body"/>
          </p:nvPr>
        </p:nvSpPr>
        <p:spPr>
          <a:xfrm>
            <a:off x="6550066" y="3995530"/>
            <a:ext cx="14314879" cy="7449924"/>
          </a:xfrm>
          <a:prstGeom prst="rect">
            <a:avLst/>
          </a:prstGeom>
          <a:noFill/>
          <a:ln>
            <a:noFill/>
          </a:ln>
        </p:spPr>
        <p:txBody>
          <a:bodyPr anchorCtr="0" anchor="t" bIns="36000" lIns="180000" spcFirstLastPara="1" rIns="50800" wrap="square" tIns="251975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500"/>
              <a:buFont typeface="Tahoma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Spaanse Rotterdam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30A7DF"/>
      </a:accent1>
      <a:accent2>
        <a:srgbClr val="8EC5ED"/>
      </a:accent2>
      <a:accent3>
        <a:srgbClr val="CBE2F7"/>
      </a:accent3>
      <a:accent4>
        <a:srgbClr val="2A6885"/>
      </a:accent4>
      <a:accent5>
        <a:srgbClr val="1C323F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