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13716000" cx="2438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hfmv5vbcbwviTgmgdqtUhb5Ftk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9"/>
          <p:cNvSpPr txBox="1"/>
          <p:nvPr>
            <p:ph idx="1" type="body"/>
          </p:nvPr>
        </p:nvSpPr>
        <p:spPr>
          <a:xfrm>
            <a:off x="4175649" y="4567083"/>
            <a:ext cx="14154697" cy="307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  <a:defRPr b="1" i="0" sz="1029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2" type="body"/>
          </p:nvPr>
        </p:nvSpPr>
        <p:spPr>
          <a:xfrm>
            <a:off x="4175649" y="8051508"/>
            <a:ext cx="10937592" cy="893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5000"/>
              <a:buFont typeface="Arial"/>
              <a:buNone/>
              <a:defRPr b="0" i="0" sz="5000" u="none" cap="none" strike="noStrike">
                <a:solidFill>
                  <a:srgbClr val="E7746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3" type="body"/>
          </p:nvPr>
        </p:nvSpPr>
        <p:spPr>
          <a:xfrm>
            <a:off x="4175649" y="9336488"/>
            <a:ext cx="10937592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3800"/>
              <a:buFont typeface="Arial"/>
              <a:buNone/>
              <a:defRPr b="0" i="0" sz="3800" u="none" cap="none" strike="noStrike">
                <a:solidFill>
                  <a:srgbClr val="E7746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" showMasterSp="0">
  <p:cSld name="Chapt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2" type="sldNum"/>
          </p:nvPr>
        </p:nvSpPr>
        <p:spPr>
          <a:xfrm>
            <a:off x="11950912" y="13076008"/>
            <a:ext cx="469680" cy="379591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0"/>
          <p:cNvSpPr txBox="1"/>
          <p:nvPr>
            <p:ph idx="1" type="body"/>
          </p:nvPr>
        </p:nvSpPr>
        <p:spPr>
          <a:xfrm>
            <a:off x="6542363" y="4838010"/>
            <a:ext cx="11761966" cy="3135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12915"/>
              <a:buFont typeface="Arial"/>
              <a:buNone/>
              <a:defRPr b="1" i="0" sz="10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2" type="body"/>
          </p:nvPr>
        </p:nvSpPr>
        <p:spPr>
          <a:xfrm>
            <a:off x="6542363" y="8327212"/>
            <a:ext cx="11761966" cy="1235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E77468"/>
              </a:buClr>
              <a:buSzPts val="6150"/>
              <a:buFont typeface="Arial"/>
              <a:buNone/>
              <a:defRPr b="0" i="0" sz="5000" u="none" cap="none" strike="noStrike">
                <a:solidFill>
                  <a:srgbClr val="E7746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showMasterSp="0">
  <p:cSld name="Title and 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1"/>
          <p:cNvSpPr txBox="1"/>
          <p:nvPr>
            <p:ph idx="1" type="body"/>
          </p:nvPr>
        </p:nvSpPr>
        <p:spPr>
          <a:xfrm>
            <a:off x="9017000" y="2286000"/>
            <a:ext cx="14490700" cy="94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None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2" type="body"/>
          </p:nvPr>
        </p:nvSpPr>
        <p:spPr>
          <a:xfrm>
            <a:off x="876300" y="3035536"/>
            <a:ext cx="7937500" cy="81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6555A0"/>
              </a:buClr>
              <a:buSzPts val="8610"/>
              <a:buFont typeface="Arial"/>
              <a:buNone/>
              <a:defRPr b="1" i="0" sz="7000" u="none" cap="none" strike="noStrike">
                <a:solidFill>
                  <a:srgbClr val="65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9" name="Google Shape;19;p11"/>
          <p:cNvSpPr txBox="1"/>
          <p:nvPr>
            <p:ph idx="3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  <a:defRPr b="0" i="0" sz="32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pics" showMasterSp="0">
  <p:cSld name="Topic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idx="1" type="body"/>
          </p:nvPr>
        </p:nvSpPr>
        <p:spPr>
          <a:xfrm>
            <a:off x="1044261" y="3706684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65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2" name="Google Shape;22;p12"/>
          <p:cNvSpPr txBox="1"/>
          <p:nvPr>
            <p:ph idx="2" type="body"/>
          </p:nvPr>
        </p:nvSpPr>
        <p:spPr>
          <a:xfrm>
            <a:off x="1029066" y="4790868"/>
            <a:ext cx="6855067" cy="1411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4000"/>
              <a:buFont typeface="Calibri"/>
              <a:buNone/>
              <a:defRPr b="1" i="0" sz="4000" u="none" cap="none" strike="noStrike">
                <a:solidFill>
                  <a:srgbClr val="E7746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3" name="Google Shape;23;p12"/>
          <p:cNvSpPr txBox="1"/>
          <p:nvPr>
            <p:ph idx="3" type="body"/>
          </p:nvPr>
        </p:nvSpPr>
        <p:spPr>
          <a:xfrm>
            <a:off x="998830" y="6858000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000"/>
              <a:buFont typeface="Helvetica Neue"/>
              <a:buNone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4" name="Google Shape;24;p12"/>
          <p:cNvSpPr txBox="1"/>
          <p:nvPr>
            <p:ph idx="4" type="body"/>
          </p:nvPr>
        </p:nvSpPr>
        <p:spPr>
          <a:xfrm>
            <a:off x="8592134" y="3715823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65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5" name="Google Shape;25;p12"/>
          <p:cNvSpPr txBox="1"/>
          <p:nvPr>
            <p:ph idx="5" type="body"/>
          </p:nvPr>
        </p:nvSpPr>
        <p:spPr>
          <a:xfrm>
            <a:off x="8592134" y="4790868"/>
            <a:ext cx="6885302" cy="1411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4000"/>
              <a:buFont typeface="Calibri"/>
              <a:buNone/>
              <a:defRPr b="1" i="0" sz="4000" u="none" cap="none" strike="noStrike">
                <a:solidFill>
                  <a:srgbClr val="E7746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6" type="body"/>
          </p:nvPr>
        </p:nvSpPr>
        <p:spPr>
          <a:xfrm>
            <a:off x="8558847" y="6917014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000"/>
              <a:buFont typeface="Helvetica Neue"/>
              <a:buNone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7" name="Google Shape;27;p12"/>
          <p:cNvSpPr txBox="1"/>
          <p:nvPr>
            <p:ph idx="7" type="body"/>
          </p:nvPr>
        </p:nvSpPr>
        <p:spPr>
          <a:xfrm>
            <a:off x="16394133" y="3704968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65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8" name="Google Shape;28;p12"/>
          <p:cNvSpPr txBox="1"/>
          <p:nvPr>
            <p:ph idx="8" type="body"/>
          </p:nvPr>
        </p:nvSpPr>
        <p:spPr>
          <a:xfrm>
            <a:off x="16394133" y="4781955"/>
            <a:ext cx="6885302" cy="1411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4000"/>
              <a:buFont typeface="Calibri"/>
              <a:buNone/>
              <a:defRPr b="1" i="0" sz="4000" u="none" cap="none" strike="noStrike">
                <a:solidFill>
                  <a:srgbClr val="E7746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9" name="Google Shape;29;p12"/>
          <p:cNvSpPr txBox="1"/>
          <p:nvPr>
            <p:ph idx="9" type="body"/>
          </p:nvPr>
        </p:nvSpPr>
        <p:spPr>
          <a:xfrm>
            <a:off x="16394133" y="6857999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000"/>
              <a:buFont typeface="Helvetica Neue"/>
              <a:buNone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0" name="Google Shape;30;p12"/>
          <p:cNvSpPr txBox="1"/>
          <p:nvPr>
            <p:ph idx="12" type="sldNum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12"/>
          <p:cNvSpPr txBox="1"/>
          <p:nvPr>
            <p:ph idx="13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  <a:defRPr b="0" i="0" sz="32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13"/>
          <p:cNvSpPr txBox="1"/>
          <p:nvPr>
            <p:ph idx="1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  <a:defRPr b="0" i="0" sz="32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5" name="Google Shape;35;p13"/>
          <p:cNvSpPr/>
          <p:nvPr>
            <p:ph idx="2" type="pic"/>
          </p:nvPr>
        </p:nvSpPr>
        <p:spPr>
          <a:xfrm>
            <a:off x="8102600" y="3175000"/>
            <a:ext cx="15265400" cy="9271000"/>
          </a:xfrm>
          <a:prstGeom prst="rect">
            <a:avLst/>
          </a:prstGeom>
          <a:noFill/>
          <a:ln>
            <a:noFill/>
          </a:ln>
        </p:spPr>
      </p:sp>
      <p:sp>
        <p:nvSpPr>
          <p:cNvPr id="36" name="Google Shape;36;p13"/>
          <p:cNvSpPr txBox="1"/>
          <p:nvPr>
            <p:ph idx="3" type="body"/>
          </p:nvPr>
        </p:nvSpPr>
        <p:spPr>
          <a:xfrm>
            <a:off x="876300" y="3035536"/>
            <a:ext cx="6159500" cy="38224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6555A0"/>
              </a:buClr>
              <a:buSzPts val="8610"/>
              <a:buFont typeface="Arial"/>
              <a:buNone/>
              <a:defRPr b="1" i="0" sz="7000" u="none" cap="none" strike="noStrike">
                <a:solidFill>
                  <a:srgbClr val="65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8512454" y="4222197"/>
            <a:ext cx="15383852" cy="7162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Arial"/>
              <a:buNone/>
              <a:defRPr b="1" i="0" sz="10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14"/>
          <p:cNvSpPr txBox="1"/>
          <p:nvPr>
            <p:ph idx="2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  <a:defRPr b="0" i="0" sz="32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1" name="Google Shape;41;p14"/>
          <p:cNvSpPr txBox="1"/>
          <p:nvPr>
            <p:ph idx="3" type="body"/>
          </p:nvPr>
        </p:nvSpPr>
        <p:spPr>
          <a:xfrm>
            <a:off x="4114800" y="5770250"/>
            <a:ext cx="4064000" cy="1087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3690"/>
              <a:buFont typeface="Arial"/>
              <a:buNone/>
              <a:defRPr b="1" i="0" sz="3000" u="none" cap="none" strike="noStrike">
                <a:solidFill>
                  <a:srgbClr val="514C6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2" name="Google Shape;42;p14"/>
          <p:cNvSpPr txBox="1"/>
          <p:nvPr>
            <p:ph idx="4" type="body"/>
          </p:nvPr>
        </p:nvSpPr>
        <p:spPr>
          <a:xfrm>
            <a:off x="4699000" y="7168306"/>
            <a:ext cx="3479800" cy="635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2300"/>
              <a:buFont typeface="Arial"/>
              <a:buNone/>
              <a:defRPr b="0" i="1" sz="2300" u="none" cap="none" strike="noStrike">
                <a:solidFill>
                  <a:srgbClr val="514C6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slide" showMasterSp="0">
  <p:cSld name="Final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 txBox="1"/>
          <p:nvPr>
            <p:ph idx="1" type="body"/>
          </p:nvPr>
        </p:nvSpPr>
        <p:spPr>
          <a:xfrm>
            <a:off x="4124850" y="5899841"/>
            <a:ext cx="11114334" cy="1872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  <a:defRPr b="1" i="0" sz="1029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"/>
          <p:cNvSpPr txBox="1"/>
          <p:nvPr>
            <p:ph idx="1" type="body"/>
          </p:nvPr>
        </p:nvSpPr>
        <p:spPr>
          <a:xfrm>
            <a:off x="4175650" y="4567075"/>
            <a:ext cx="9567900" cy="30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</a:pPr>
            <a:r>
              <a:rPr lang="en-US" sz="10590"/>
              <a:t>City of Turin</a:t>
            </a:r>
            <a:endParaRPr sz="1059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</a:pPr>
            <a:r>
              <a:rPr lang="en-US" sz="10590"/>
              <a:t>Tool</a:t>
            </a:r>
            <a:endParaRPr sz="10590"/>
          </a:p>
        </p:txBody>
      </p:sp>
      <p:sp>
        <p:nvSpPr>
          <p:cNvPr id="50" name="Google Shape;50;p1"/>
          <p:cNvSpPr txBox="1"/>
          <p:nvPr>
            <p:ph idx="2" type="body"/>
          </p:nvPr>
        </p:nvSpPr>
        <p:spPr>
          <a:xfrm>
            <a:off x="4175649" y="8051508"/>
            <a:ext cx="10937592" cy="893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5000"/>
              <a:buFont typeface="Arial"/>
              <a:buNone/>
            </a:pPr>
            <a:r>
              <a:rPr lang="en-US"/>
              <a:t>October 18th 2023</a:t>
            </a:r>
            <a:endParaRPr/>
          </a:p>
        </p:txBody>
      </p:sp>
      <p:sp>
        <p:nvSpPr>
          <p:cNvPr id="51" name="Google Shape;51;p1"/>
          <p:cNvSpPr txBox="1"/>
          <p:nvPr>
            <p:ph idx="3" type="body"/>
          </p:nvPr>
        </p:nvSpPr>
        <p:spPr>
          <a:xfrm>
            <a:off x="4175649" y="9336488"/>
            <a:ext cx="10937592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3800"/>
              <a:buFont typeface="Arial"/>
              <a:buNone/>
            </a:pPr>
            <a:r>
              <a:rPr lang="en-US"/>
              <a:t>Eleonora Fiori 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3800"/>
              <a:buFont typeface="Arial"/>
              <a:buNone/>
            </a:pPr>
            <a:r>
              <a:rPr lang="en-US"/>
              <a:t>eleonora.fiori@collaboratori.comune.torino.it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"/>
          <p:cNvSpPr txBox="1"/>
          <p:nvPr>
            <p:ph idx="1" type="body"/>
          </p:nvPr>
        </p:nvSpPr>
        <p:spPr>
          <a:xfrm>
            <a:off x="6542363" y="4838010"/>
            <a:ext cx="11761966" cy="3135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915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7" name="Google Shape;57;p2"/>
          <p:cNvSpPr txBox="1"/>
          <p:nvPr>
            <p:ph idx="2" type="body"/>
          </p:nvPr>
        </p:nvSpPr>
        <p:spPr>
          <a:xfrm>
            <a:off x="6542363" y="8327212"/>
            <a:ext cx="11761966" cy="1235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615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"/>
          <p:cNvSpPr txBox="1"/>
          <p:nvPr>
            <p:ph idx="1" type="body"/>
          </p:nvPr>
        </p:nvSpPr>
        <p:spPr>
          <a:xfrm>
            <a:off x="9017000" y="2286000"/>
            <a:ext cx="14490700" cy="94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63" name="Google Shape;63;p3"/>
          <p:cNvSpPr txBox="1"/>
          <p:nvPr>
            <p:ph idx="2" type="body"/>
          </p:nvPr>
        </p:nvSpPr>
        <p:spPr>
          <a:xfrm>
            <a:off x="876300" y="3035536"/>
            <a:ext cx="7937500" cy="81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861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4" name="Google Shape;64;p3"/>
          <p:cNvSpPr txBox="1"/>
          <p:nvPr>
            <p:ph idx="3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"/>
          <p:cNvSpPr txBox="1"/>
          <p:nvPr>
            <p:ph idx="1" type="body"/>
          </p:nvPr>
        </p:nvSpPr>
        <p:spPr>
          <a:xfrm>
            <a:off x="1044261" y="3706684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4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0" name="Google Shape;70;p4"/>
          <p:cNvSpPr txBox="1"/>
          <p:nvPr>
            <p:ph idx="2" type="body"/>
          </p:nvPr>
        </p:nvSpPr>
        <p:spPr>
          <a:xfrm>
            <a:off x="1029066" y="4790868"/>
            <a:ext cx="6855067" cy="1411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1" name="Google Shape;71;p4"/>
          <p:cNvSpPr txBox="1"/>
          <p:nvPr>
            <p:ph idx="3" type="body"/>
          </p:nvPr>
        </p:nvSpPr>
        <p:spPr>
          <a:xfrm>
            <a:off x="998830" y="6858000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40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72" name="Google Shape;72;p4"/>
          <p:cNvSpPr txBox="1"/>
          <p:nvPr>
            <p:ph idx="4" type="body"/>
          </p:nvPr>
        </p:nvSpPr>
        <p:spPr>
          <a:xfrm>
            <a:off x="8592134" y="3715823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4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3" name="Google Shape;73;p4"/>
          <p:cNvSpPr txBox="1"/>
          <p:nvPr>
            <p:ph idx="5" type="body"/>
          </p:nvPr>
        </p:nvSpPr>
        <p:spPr>
          <a:xfrm>
            <a:off x="8592134" y="4790868"/>
            <a:ext cx="6885302" cy="1411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4" name="Google Shape;74;p4"/>
          <p:cNvSpPr txBox="1"/>
          <p:nvPr>
            <p:ph idx="6" type="body"/>
          </p:nvPr>
        </p:nvSpPr>
        <p:spPr>
          <a:xfrm>
            <a:off x="8558847" y="6917014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40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75" name="Google Shape;75;p4"/>
          <p:cNvSpPr txBox="1"/>
          <p:nvPr>
            <p:ph idx="7" type="body"/>
          </p:nvPr>
        </p:nvSpPr>
        <p:spPr>
          <a:xfrm>
            <a:off x="16394133" y="3704968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4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6" name="Google Shape;76;p4"/>
          <p:cNvSpPr txBox="1"/>
          <p:nvPr>
            <p:ph idx="8" type="body"/>
          </p:nvPr>
        </p:nvSpPr>
        <p:spPr>
          <a:xfrm>
            <a:off x="16394133" y="4781955"/>
            <a:ext cx="6885302" cy="1411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77468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7" name="Google Shape;77;p4"/>
          <p:cNvSpPr txBox="1"/>
          <p:nvPr>
            <p:ph idx="9" type="body"/>
          </p:nvPr>
        </p:nvSpPr>
        <p:spPr>
          <a:xfrm>
            <a:off x="16394133" y="6857999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40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78" name="Google Shape;78;p4"/>
          <p:cNvSpPr txBox="1"/>
          <p:nvPr>
            <p:ph idx="13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"/>
          <p:cNvSpPr txBox="1"/>
          <p:nvPr>
            <p:ph idx="1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84" name="Google Shape;84;p5"/>
          <p:cNvSpPr/>
          <p:nvPr>
            <p:ph idx="2" type="pic"/>
          </p:nvPr>
        </p:nvSpPr>
        <p:spPr>
          <a:xfrm>
            <a:off x="8102600" y="3175000"/>
            <a:ext cx="15265400" cy="9271000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5"/>
          <p:cNvSpPr txBox="1"/>
          <p:nvPr>
            <p:ph idx="3" type="body"/>
          </p:nvPr>
        </p:nvSpPr>
        <p:spPr>
          <a:xfrm>
            <a:off x="876300" y="3035536"/>
            <a:ext cx="6159500" cy="38224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555A0"/>
              </a:buClr>
              <a:buSzPts val="861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idx="1" type="body"/>
          </p:nvPr>
        </p:nvSpPr>
        <p:spPr>
          <a:xfrm>
            <a:off x="8512454" y="4222197"/>
            <a:ext cx="15383852" cy="7162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91" name="Google Shape;91;p6"/>
          <p:cNvSpPr txBox="1"/>
          <p:nvPr>
            <p:ph idx="2" type="body"/>
          </p:nvPr>
        </p:nvSpPr>
        <p:spPr>
          <a:xfrm>
            <a:off x="3048000" y="673101"/>
            <a:ext cx="97282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3936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92" name="Google Shape;92;p6"/>
          <p:cNvSpPr txBox="1"/>
          <p:nvPr>
            <p:ph idx="3" type="body"/>
          </p:nvPr>
        </p:nvSpPr>
        <p:spPr>
          <a:xfrm>
            <a:off x="4114800" y="5770250"/>
            <a:ext cx="4064000" cy="1087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369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93" name="Google Shape;93;p6"/>
          <p:cNvSpPr txBox="1"/>
          <p:nvPr>
            <p:ph idx="4" type="body"/>
          </p:nvPr>
        </p:nvSpPr>
        <p:spPr>
          <a:xfrm>
            <a:off x="4699000" y="7168306"/>
            <a:ext cx="3479800" cy="635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23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/>
          <p:nvPr>
            <p:ph idx="1" type="body"/>
          </p:nvPr>
        </p:nvSpPr>
        <p:spPr>
          <a:xfrm>
            <a:off x="4124850" y="5899841"/>
            <a:ext cx="11114334" cy="1872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Raquel Nogueira</dc:creator>
</cp:coreProperties>
</file>