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13716000" cx="2438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je5Wc68UHOBa1gv/soJuDV7oaK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7" Type="http://customschemas.google.com/relationships/presentationmetadata" Target="meta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4deb17ca80_3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g24deb17ca80_3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4deb17ca80_0_6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g24deb17ca80_0_6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1.png" id="11" name="Google Shape;1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-01.png" id="12" name="Google Shape;12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8"/>
          <p:cNvSpPr txBox="1"/>
          <p:nvPr>
            <p:ph idx="1" type="body"/>
          </p:nvPr>
        </p:nvSpPr>
        <p:spPr>
          <a:xfrm>
            <a:off x="8387157" y="1547333"/>
            <a:ext cx="11305127" cy="280313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0000"/>
              <a:buFont typeface="Calibri"/>
              <a:buNone/>
              <a:defRPr b="1" sz="10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4" name="Google Shape;14;p8"/>
          <p:cNvSpPr txBox="1"/>
          <p:nvPr>
            <p:ph idx="2" type="body"/>
          </p:nvPr>
        </p:nvSpPr>
        <p:spPr>
          <a:xfrm>
            <a:off x="8387153" y="4847102"/>
            <a:ext cx="10937593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3" type="body"/>
          </p:nvPr>
        </p:nvSpPr>
        <p:spPr>
          <a:xfrm>
            <a:off x="8387152" y="5484082"/>
            <a:ext cx="10937593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alibri"/>
              <a:buNone/>
              <a:defRPr b="1" sz="3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4deb17ca80_0_93"/>
          <p:cNvSpPr txBox="1"/>
          <p:nvPr>
            <p:ph idx="1" type="body"/>
          </p:nvPr>
        </p:nvSpPr>
        <p:spPr>
          <a:xfrm>
            <a:off x="632047" y="3754440"/>
            <a:ext cx="6171600" cy="59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6600"/>
              <a:buFont typeface="Calibri"/>
              <a:buNone/>
              <a:defRPr b="1" sz="66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76" name="Google Shape;76;g24deb17ca80_0_93"/>
          <p:cNvSpPr/>
          <p:nvPr>
            <p:ph idx="2" type="pic"/>
          </p:nvPr>
        </p:nvSpPr>
        <p:spPr>
          <a:xfrm>
            <a:off x="9210501" y="2194560"/>
            <a:ext cx="13749600" cy="8097000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g24deb17ca80_0_93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s-05.png" id="79" name="Google Shape;79;g24deb17ca80_0_9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g24deb17ca80_0_97"/>
          <p:cNvSpPr txBox="1"/>
          <p:nvPr>
            <p:ph idx="1" type="body"/>
          </p:nvPr>
        </p:nvSpPr>
        <p:spPr>
          <a:xfrm>
            <a:off x="3840312" y="2270546"/>
            <a:ext cx="16703400" cy="917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  <a:defRPr b="1" sz="8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81" name="Google Shape;81;g24deb17ca80_0_97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slide" showMasterSp="0">
  <p:cSld name="Final slide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s-06.png" id="83" name="Google Shape;83;g24deb17ca80_0_10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24deb17ca80_0_101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showMasterSp="0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2.png" id="18" name="Google Shape;18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9"/>
          <p:cNvSpPr txBox="1"/>
          <p:nvPr>
            <p:ph idx="1" type="body"/>
          </p:nvPr>
        </p:nvSpPr>
        <p:spPr>
          <a:xfrm>
            <a:off x="632047" y="3754440"/>
            <a:ext cx="7094817" cy="595878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8000"/>
              <a:buFont typeface="Calibri"/>
              <a:buNone/>
              <a:defRPr b="1" sz="8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2" type="body"/>
          </p:nvPr>
        </p:nvSpPr>
        <p:spPr>
          <a:xfrm>
            <a:off x="9415124" y="2560183"/>
            <a:ext cx="13718796" cy="877826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500"/>
              <a:buFont typeface="Calibri"/>
              <a:buNone/>
              <a:defRPr sz="4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pics" showMasterSp="0">
  <p:cSld name="Topic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2.png" id="23" name="Google Shape;23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0"/>
          <p:cNvSpPr txBox="1"/>
          <p:nvPr>
            <p:ph idx="1" type="body"/>
          </p:nvPr>
        </p:nvSpPr>
        <p:spPr>
          <a:xfrm>
            <a:off x="8629032" y="1018232"/>
            <a:ext cx="13214379" cy="210698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7000"/>
              <a:buFont typeface="Calibri"/>
              <a:buNone/>
              <a:defRPr b="1" sz="7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2" type="body"/>
          </p:nvPr>
        </p:nvSpPr>
        <p:spPr>
          <a:xfrm>
            <a:off x="616930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  <a:defRPr b="1" sz="564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3" type="body"/>
          </p:nvPr>
        </p:nvSpPr>
        <p:spPr>
          <a:xfrm>
            <a:off x="601813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  <a:defRPr b="1" sz="45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4" type="body"/>
          </p:nvPr>
        </p:nvSpPr>
        <p:spPr>
          <a:xfrm>
            <a:off x="586695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  <a:defRPr sz="3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5" type="body"/>
          </p:nvPr>
        </p:nvSpPr>
        <p:spPr>
          <a:xfrm>
            <a:off x="864299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  <a:defRPr b="1" sz="564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6" type="body"/>
          </p:nvPr>
        </p:nvSpPr>
        <p:spPr>
          <a:xfrm>
            <a:off x="8627880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  <a:defRPr b="1" sz="45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7" type="body"/>
          </p:nvPr>
        </p:nvSpPr>
        <p:spPr>
          <a:xfrm>
            <a:off x="8612762" y="7074155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  <a:defRPr sz="3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8" type="body"/>
          </p:nvPr>
        </p:nvSpPr>
        <p:spPr>
          <a:xfrm>
            <a:off x="1682138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  <a:defRPr b="1" sz="564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9" type="body"/>
          </p:nvPr>
        </p:nvSpPr>
        <p:spPr>
          <a:xfrm>
            <a:off x="16806270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  <a:defRPr b="1" sz="45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3" type="body"/>
          </p:nvPr>
        </p:nvSpPr>
        <p:spPr>
          <a:xfrm>
            <a:off x="16791153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  <a:defRPr sz="3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cxnSp>
        <p:nvCxnSpPr>
          <p:cNvPr id="34" name="Google Shape;34;p10"/>
          <p:cNvCxnSpPr/>
          <p:nvPr/>
        </p:nvCxnSpPr>
        <p:spPr>
          <a:xfrm>
            <a:off x="3546511" y="1497544"/>
            <a:ext cx="4448785" cy="1"/>
          </a:xfrm>
          <a:prstGeom prst="straightConnector1">
            <a:avLst/>
          </a:prstGeom>
          <a:noFill/>
          <a:ln cap="flat" cmpd="sng" w="25400">
            <a:solidFill>
              <a:srgbClr val="D3533E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idx="1" type="body"/>
          </p:nvPr>
        </p:nvSpPr>
        <p:spPr>
          <a:xfrm>
            <a:off x="632047" y="3754440"/>
            <a:ext cx="6171725" cy="595878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6500"/>
              <a:buFont typeface="Calibri"/>
              <a:buNone/>
              <a:defRPr b="1" sz="6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8" name="Google Shape;38;p11"/>
          <p:cNvSpPr/>
          <p:nvPr>
            <p:ph idx="2" type="pic"/>
          </p:nvPr>
        </p:nvSpPr>
        <p:spPr>
          <a:xfrm>
            <a:off x="9210501" y="2194560"/>
            <a:ext cx="13749252" cy="8096596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p11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s-05.png" id="41" name="Google Shape;4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2"/>
          <p:cNvSpPr txBox="1"/>
          <p:nvPr>
            <p:ph idx="1" type="body"/>
          </p:nvPr>
        </p:nvSpPr>
        <p:spPr>
          <a:xfrm>
            <a:off x="3840312" y="2270546"/>
            <a:ext cx="16703376" cy="917490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  <a:defRPr b="1" sz="8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slide" showMasterSp="0">
  <p:cSld name="Final slid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s-06.png" id="45" name="Google Shape;4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3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 type="title">
  <p:cSld name="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1.png" id="53" name="Google Shape;53;g24deb17ca80_0_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-01.png" id="54" name="Google Shape;54;g24deb17ca80_0_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g24deb17ca80_0_71"/>
          <p:cNvSpPr txBox="1"/>
          <p:nvPr>
            <p:ph idx="1" type="body"/>
          </p:nvPr>
        </p:nvSpPr>
        <p:spPr>
          <a:xfrm>
            <a:off x="8387157" y="1547333"/>
            <a:ext cx="11305200" cy="28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0000"/>
              <a:buFont typeface="Calibri"/>
              <a:buNone/>
              <a:defRPr b="1" sz="10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56" name="Google Shape;56;g24deb17ca80_0_71"/>
          <p:cNvSpPr txBox="1"/>
          <p:nvPr>
            <p:ph idx="2" type="body"/>
          </p:nvPr>
        </p:nvSpPr>
        <p:spPr>
          <a:xfrm>
            <a:off x="8387153" y="4847102"/>
            <a:ext cx="109380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57" name="Google Shape;57;g24deb17ca80_0_71"/>
          <p:cNvSpPr txBox="1"/>
          <p:nvPr>
            <p:ph idx="3" type="body"/>
          </p:nvPr>
        </p:nvSpPr>
        <p:spPr>
          <a:xfrm>
            <a:off x="8387152" y="5484082"/>
            <a:ext cx="10938000" cy="6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alibri"/>
              <a:buNone/>
              <a:defRPr b="1" sz="3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58" name="Google Shape;58;g24deb17ca80_0_71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showMasterSp="0" type="tx">
  <p:cSld name="TITLE_AND_BOD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4deb17ca80_0_78"/>
          <p:cNvSpPr txBox="1"/>
          <p:nvPr>
            <p:ph idx="1" type="body"/>
          </p:nvPr>
        </p:nvSpPr>
        <p:spPr>
          <a:xfrm>
            <a:off x="632047" y="3754440"/>
            <a:ext cx="7095000" cy="59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8000"/>
              <a:buFont typeface="Calibri"/>
              <a:buNone/>
              <a:defRPr b="1" sz="8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61" name="Google Shape;61;g24deb17ca80_0_78"/>
          <p:cNvSpPr txBox="1"/>
          <p:nvPr>
            <p:ph idx="2" type="body"/>
          </p:nvPr>
        </p:nvSpPr>
        <p:spPr>
          <a:xfrm>
            <a:off x="9415124" y="2560183"/>
            <a:ext cx="13719000" cy="87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600"/>
              <a:buFont typeface="Calibri"/>
              <a:buNone/>
              <a:defRPr sz="46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62" name="Google Shape;62;g24deb17ca80_0_78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pics" showMasterSp="0">
  <p:cSld name="Topic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2.png" id="64" name="Google Shape;64;g24deb17ca80_0_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24deb17ca80_0_82"/>
          <p:cNvSpPr txBox="1"/>
          <p:nvPr>
            <p:ph idx="1" type="body"/>
          </p:nvPr>
        </p:nvSpPr>
        <p:spPr>
          <a:xfrm>
            <a:off x="8629032" y="1018232"/>
            <a:ext cx="13214400" cy="21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7000"/>
              <a:buFont typeface="Calibri"/>
              <a:buNone/>
              <a:defRPr b="1" sz="7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66" name="Google Shape;66;g24deb17ca80_0_82"/>
          <p:cNvSpPr txBox="1"/>
          <p:nvPr>
            <p:ph idx="2" type="body"/>
          </p:nvPr>
        </p:nvSpPr>
        <p:spPr>
          <a:xfrm>
            <a:off x="586695" y="7074155"/>
            <a:ext cx="6885600" cy="46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600"/>
              <a:buFont typeface="Calibri"/>
              <a:buNone/>
              <a:defRPr sz="36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67" name="Google Shape;67;g24deb17ca80_0_82"/>
          <p:cNvSpPr txBox="1"/>
          <p:nvPr>
            <p:ph idx="3" type="body"/>
          </p:nvPr>
        </p:nvSpPr>
        <p:spPr>
          <a:xfrm>
            <a:off x="8642997" y="4464947"/>
            <a:ext cx="2170200" cy="8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00"/>
              <a:buFont typeface="Calibri"/>
              <a:buNone/>
              <a:defRPr b="1" sz="560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68" name="Google Shape;68;g24deb17ca80_0_82"/>
          <p:cNvSpPr txBox="1"/>
          <p:nvPr>
            <p:ph idx="4" type="body"/>
          </p:nvPr>
        </p:nvSpPr>
        <p:spPr>
          <a:xfrm>
            <a:off x="8627880" y="5311509"/>
            <a:ext cx="7143600" cy="14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600"/>
              <a:buFont typeface="Calibri"/>
              <a:buNone/>
              <a:defRPr b="1" sz="46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69" name="Google Shape;69;g24deb17ca80_0_82"/>
          <p:cNvSpPr txBox="1"/>
          <p:nvPr>
            <p:ph idx="5" type="body"/>
          </p:nvPr>
        </p:nvSpPr>
        <p:spPr>
          <a:xfrm>
            <a:off x="8612762" y="7074155"/>
            <a:ext cx="6885600" cy="46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600"/>
              <a:buFont typeface="Calibri"/>
              <a:buNone/>
              <a:defRPr sz="36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70" name="Google Shape;70;g24deb17ca80_0_82"/>
          <p:cNvSpPr txBox="1"/>
          <p:nvPr>
            <p:ph idx="6" type="body"/>
          </p:nvPr>
        </p:nvSpPr>
        <p:spPr>
          <a:xfrm>
            <a:off x="16821387" y="4464947"/>
            <a:ext cx="2170200" cy="8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00"/>
              <a:buFont typeface="Calibri"/>
              <a:buNone/>
              <a:defRPr b="1" sz="560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sp>
        <p:nvSpPr>
          <p:cNvPr id="71" name="Google Shape;71;g24deb17ca80_0_82"/>
          <p:cNvSpPr txBox="1"/>
          <p:nvPr>
            <p:ph idx="7" type="body"/>
          </p:nvPr>
        </p:nvSpPr>
        <p:spPr>
          <a:xfrm>
            <a:off x="16806270" y="5311509"/>
            <a:ext cx="7143600" cy="14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600"/>
              <a:buFont typeface="Calibri"/>
              <a:buNone/>
              <a:defRPr b="1" sz="46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2pPr>
            <a:lvl3pPr indent="-368300" lvl="2" marL="1371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3pPr>
            <a:lvl4pPr indent="-368300" lvl="3" marL="1828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4pPr>
            <a:lvl5pPr indent="-368300" lvl="4" marL="22860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5pPr>
            <a:lvl6pPr indent="-368300" lvl="5" marL="27432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6pPr>
            <a:lvl7pPr indent="-368300" lvl="6" marL="32004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7pPr>
            <a:lvl8pPr indent="-368300" lvl="7" marL="36576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8pPr>
            <a:lvl9pPr indent="-368300" lvl="8" marL="411480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/>
            </a:lvl9pPr>
          </a:lstStyle>
          <a:p/>
        </p:txBody>
      </p:sp>
      <p:cxnSp>
        <p:nvCxnSpPr>
          <p:cNvPr id="72" name="Google Shape;72;g24deb17ca80_0_82"/>
          <p:cNvCxnSpPr/>
          <p:nvPr/>
        </p:nvCxnSpPr>
        <p:spPr>
          <a:xfrm>
            <a:off x="3546511" y="1497544"/>
            <a:ext cx="4449000" cy="0"/>
          </a:xfrm>
          <a:prstGeom prst="straightConnector1">
            <a:avLst/>
          </a:prstGeom>
          <a:noFill/>
          <a:ln cap="flat" cmpd="sng" w="25400">
            <a:solidFill>
              <a:srgbClr val="D3533E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73" name="Google Shape;73;g24deb17ca80_0_82"/>
          <p:cNvSpPr txBox="1"/>
          <p:nvPr>
            <p:ph idx="12" type="sldNum"/>
          </p:nvPr>
        </p:nvSpPr>
        <p:spPr>
          <a:xfrm>
            <a:off x="12001499" y="13085233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4.png" id="6" name="Google Shape;6;p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7"/>
          <p:cNvSpPr txBox="1"/>
          <p:nvPr>
            <p:ph type="title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" type="body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4.png" id="48" name="Google Shape;48;g24deb17ca80_0_6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g24deb17ca80_0_66"/>
          <p:cNvSpPr txBox="1"/>
          <p:nvPr>
            <p:ph type="title"/>
          </p:nvPr>
        </p:nvSpPr>
        <p:spPr>
          <a:xfrm>
            <a:off x="1206500" y="1079500"/>
            <a:ext cx="21971400" cy="14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600"/>
              <a:buFont typeface="Helvetica Neue"/>
              <a:buNone/>
              <a:defRPr b="1" i="0" sz="86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0" name="Google Shape;50;g24deb17ca80_0_66"/>
          <p:cNvSpPr txBox="1"/>
          <p:nvPr>
            <p:ph idx="1" type="body"/>
          </p:nvPr>
        </p:nvSpPr>
        <p:spPr>
          <a:xfrm>
            <a:off x="1206500" y="4248504"/>
            <a:ext cx="21971400" cy="82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9600" lvl="0" marL="4572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9600" lvl="1" marL="9144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9600" lvl="2" marL="13716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9600" lvl="3" marL="18288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9600" lvl="4" marL="22860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9600" lvl="5" marL="27432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9600" lvl="6" marL="32004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9600" lvl="7" marL="36576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9600" lvl="8" marL="4114800" marR="0" rtl="0" algn="l">
              <a:lnSpc>
                <a:spcPct val="90000"/>
              </a:lnSpc>
              <a:spcBef>
                <a:spcPts val="4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51" name="Google Shape;51;g24deb17ca80_0_66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4deb17ca80_3_0"/>
          <p:cNvSpPr txBox="1"/>
          <p:nvPr>
            <p:ph idx="1" type="body"/>
          </p:nvPr>
        </p:nvSpPr>
        <p:spPr>
          <a:xfrm>
            <a:off x="8387157" y="1547333"/>
            <a:ext cx="11305200" cy="28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0" name="Google Shape;90;g24deb17ca80_3_0"/>
          <p:cNvSpPr txBox="1"/>
          <p:nvPr>
            <p:ph idx="2" type="body"/>
          </p:nvPr>
        </p:nvSpPr>
        <p:spPr>
          <a:xfrm>
            <a:off x="8387153" y="4847102"/>
            <a:ext cx="10937700" cy="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1" name="Google Shape;91;g24deb17ca80_3_0"/>
          <p:cNvSpPr txBox="1"/>
          <p:nvPr>
            <p:ph idx="3" type="body"/>
          </p:nvPr>
        </p:nvSpPr>
        <p:spPr>
          <a:xfrm>
            <a:off x="8387152" y="5484082"/>
            <a:ext cx="10937700" cy="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>
            <p:ph idx="1" type="body"/>
          </p:nvPr>
        </p:nvSpPr>
        <p:spPr>
          <a:xfrm>
            <a:off x="632047" y="3754440"/>
            <a:ext cx="7094817" cy="595878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8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7" name="Google Shape;97;p2"/>
          <p:cNvSpPr txBox="1"/>
          <p:nvPr>
            <p:ph idx="2" type="body"/>
          </p:nvPr>
        </p:nvSpPr>
        <p:spPr>
          <a:xfrm>
            <a:off x="9415124" y="2560183"/>
            <a:ext cx="13718796" cy="877826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4deb17ca80_0_60"/>
          <p:cNvSpPr txBox="1"/>
          <p:nvPr>
            <p:ph idx="1" type="body"/>
          </p:nvPr>
        </p:nvSpPr>
        <p:spPr>
          <a:xfrm>
            <a:off x="8629032" y="1018232"/>
            <a:ext cx="13214400" cy="21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D3533E"/>
                </a:solidFill>
              </a:rPr>
              <a:t>Text</a:t>
            </a:r>
            <a:endParaRPr>
              <a:solidFill>
                <a:srgbClr val="D3533E"/>
              </a:solidFill>
            </a:endParaRPr>
          </a:p>
        </p:txBody>
      </p:sp>
      <p:sp>
        <p:nvSpPr>
          <p:cNvPr id="103" name="Google Shape;103;g24deb17ca80_0_60"/>
          <p:cNvSpPr txBox="1"/>
          <p:nvPr>
            <p:ph idx="3" type="body"/>
          </p:nvPr>
        </p:nvSpPr>
        <p:spPr>
          <a:xfrm>
            <a:off x="2481950" y="3415800"/>
            <a:ext cx="12841800" cy="54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00"/>
              <a:buFont typeface="Calibri"/>
              <a:buNone/>
            </a:pPr>
            <a:r>
              <a:rPr b="0" lang="en-US" sz="5400">
                <a:solidFill>
                  <a:schemeClr val="dk1"/>
                </a:solidFill>
              </a:rPr>
              <a:t>X</a:t>
            </a:r>
            <a:endParaRPr sz="6200"/>
          </a:p>
          <a:p>
            <a:pPr indent="-685800" lvl="0" marL="685800" marR="0" rtl="0" algn="just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D3533E"/>
              </a:buClr>
              <a:buSzPts val="4800"/>
              <a:buFont typeface="Calibri"/>
              <a:buChar char="●"/>
            </a:pPr>
            <a:r>
              <a:rPr b="0" lang="en-US" sz="4800">
                <a:solidFill>
                  <a:schemeClr val="dk1"/>
                </a:solidFill>
              </a:rPr>
              <a:t>Y</a:t>
            </a:r>
            <a:endParaRPr b="0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685800" lvl="0" marL="685800" rtl="0" algn="just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D3533E"/>
              </a:buClr>
              <a:buSzPts val="4800"/>
              <a:buFont typeface="Calibri"/>
              <a:buChar char="●"/>
            </a:pPr>
            <a:r>
              <a:rPr b="0" lang="en-US" sz="4800">
                <a:solidFill>
                  <a:schemeClr val="dk1"/>
                </a:solidFill>
              </a:rPr>
              <a:t>X</a:t>
            </a:r>
            <a:endParaRPr b="0" sz="4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00"/>
              <a:buFont typeface="Calibri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>
            <p:ph idx="1" type="body"/>
          </p:nvPr>
        </p:nvSpPr>
        <p:spPr>
          <a:xfrm>
            <a:off x="8629032" y="1018232"/>
            <a:ext cx="13214379" cy="210698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7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9" name="Google Shape;109;p3"/>
          <p:cNvSpPr txBox="1"/>
          <p:nvPr>
            <p:ph idx="2" type="body"/>
          </p:nvPr>
        </p:nvSpPr>
        <p:spPr>
          <a:xfrm>
            <a:off x="616930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0" name="Google Shape;110;p3"/>
          <p:cNvSpPr txBox="1"/>
          <p:nvPr>
            <p:ph idx="3" type="body"/>
          </p:nvPr>
        </p:nvSpPr>
        <p:spPr>
          <a:xfrm>
            <a:off x="601813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1" name="Google Shape;111;p3"/>
          <p:cNvSpPr txBox="1"/>
          <p:nvPr>
            <p:ph idx="4" type="body"/>
          </p:nvPr>
        </p:nvSpPr>
        <p:spPr>
          <a:xfrm>
            <a:off x="586695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2" name="Google Shape;112;p3"/>
          <p:cNvSpPr txBox="1"/>
          <p:nvPr>
            <p:ph idx="5" type="body"/>
          </p:nvPr>
        </p:nvSpPr>
        <p:spPr>
          <a:xfrm>
            <a:off x="864299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3" name="Google Shape;113;p3"/>
          <p:cNvSpPr txBox="1"/>
          <p:nvPr>
            <p:ph idx="6" type="body"/>
          </p:nvPr>
        </p:nvSpPr>
        <p:spPr>
          <a:xfrm>
            <a:off x="8627880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</a:pPr>
            <a:r>
              <a:rPr lang="en-US"/>
              <a:t>ghfdhg</a:t>
            </a:r>
            <a:endParaRPr/>
          </a:p>
        </p:txBody>
      </p:sp>
      <p:sp>
        <p:nvSpPr>
          <p:cNvPr id="114" name="Google Shape;114;p3"/>
          <p:cNvSpPr txBox="1"/>
          <p:nvPr>
            <p:ph idx="7" type="body"/>
          </p:nvPr>
        </p:nvSpPr>
        <p:spPr>
          <a:xfrm>
            <a:off x="8612762" y="7074155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5" name="Google Shape;115;p3"/>
          <p:cNvSpPr txBox="1"/>
          <p:nvPr>
            <p:ph idx="8" type="body"/>
          </p:nvPr>
        </p:nvSpPr>
        <p:spPr>
          <a:xfrm>
            <a:off x="1682138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6" name="Google Shape;116;p3"/>
          <p:cNvSpPr txBox="1"/>
          <p:nvPr>
            <p:ph idx="9" type="body"/>
          </p:nvPr>
        </p:nvSpPr>
        <p:spPr>
          <a:xfrm>
            <a:off x="16806270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7" name="Google Shape;117;p3"/>
          <p:cNvSpPr txBox="1"/>
          <p:nvPr>
            <p:ph idx="13" type="body"/>
          </p:nvPr>
        </p:nvSpPr>
        <p:spPr>
          <a:xfrm>
            <a:off x="16791153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>
            <p:ph idx="1" type="body"/>
          </p:nvPr>
        </p:nvSpPr>
        <p:spPr>
          <a:xfrm>
            <a:off x="632047" y="3754440"/>
            <a:ext cx="6171725" cy="595878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6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3" name="Google Shape;123;p4"/>
          <p:cNvSpPr/>
          <p:nvPr>
            <p:ph idx="2" type="pic"/>
          </p:nvPr>
        </p:nvSpPr>
        <p:spPr>
          <a:xfrm>
            <a:off x="9210501" y="2194560"/>
            <a:ext cx="13749252" cy="809659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 txBox="1"/>
          <p:nvPr>
            <p:ph idx="1" type="body"/>
          </p:nvPr>
        </p:nvSpPr>
        <p:spPr>
          <a:xfrm>
            <a:off x="3840312" y="2270546"/>
            <a:ext cx="16703376" cy="917490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