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6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</p:sldIdLst>
  <p:sldSz cy="13716000" cx="24384000"/>
  <p:notesSz cx="6858000" cy="9144000"/>
  <p:embeddedFontLst>
    <p:embeddedFont>
      <p:font typeface="Helvetica Neue"/>
      <p:regular r:id="rId11"/>
      <p:bold r:id="rId12"/>
      <p:italic r:id="rId13"/>
      <p:boldItalic r:id="rId14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GoogleSlidesCustomDataVersion2">
      <go:slidesCustomData xmlns:go="http://customooxmlschemas.google.com/" r:id="rId15" roundtripDataSignature="AMtx7mgyNSKLdBiYez4msUksMuQpGo5IP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HelveticaNeue-regular.fntdata"/><Relationship Id="rId10" Type="http://schemas.openxmlformats.org/officeDocument/2006/relationships/slide" Target="slides/slide6.xml"/><Relationship Id="rId13" Type="http://schemas.openxmlformats.org/officeDocument/2006/relationships/font" Target="fonts/HelveticaNeue-italic.fntdata"/><Relationship Id="rId12" Type="http://schemas.openxmlformats.org/officeDocument/2006/relationships/font" Target="fonts/HelveticaNeue-bold.fntdata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15" Type="http://customschemas.google.com/relationships/presentationmetadata" Target="metadata"/><Relationship Id="rId14" Type="http://schemas.openxmlformats.org/officeDocument/2006/relationships/font" Target="fonts/HelveticaNeue-boldItalic.fntdata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22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indent="-228600" lvl="1" marL="914400" marR="0" rtl="0" algn="l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22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indent="-228600" lvl="2" marL="1371600" marR="0" rtl="0" algn="l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22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indent="-228600" lvl="3" marL="1828800" marR="0" rtl="0" algn="l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22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indent="-228600" lvl="4" marL="2286000" marR="0" rtl="0" algn="l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22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indent="-228600" lvl="5" marL="2743200" marR="0" rtl="0" algn="l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22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indent="-228600" lvl="6" marL="3200400" marR="0" rtl="0" algn="l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22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indent="-228600" lvl="7" marL="3657600" marR="0" rtl="0" algn="l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22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indent="-228600" lvl="8" marL="4114800" marR="0" rtl="0" algn="l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22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7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1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49" name="Google Shape;49;p1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2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56" name="Google Shape;56;p2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3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62" name="Google Shape;62;p3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4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76" name="Google Shape;76;p4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5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82" name="Google Shape;82;p5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6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87" name="Google Shape;87;p6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ver" showMasterSp="0" type="title">
  <p:cSld name="TITLE">
    <p:spTree>
      <p:nvGrpSpPr>
        <p:cNvPr id="10" name="Shape 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background-01.png" id="11" name="Google Shape;11;g28fcea4cae9_0_5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0"/>
            <a:ext cx="24384000" cy="137160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background-01.png" id="12" name="Google Shape;12;g28fcea4cae9_0_5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0"/>
            <a:ext cx="24384000" cy="13716000"/>
          </a:xfrm>
          <a:prstGeom prst="rect">
            <a:avLst/>
          </a:prstGeom>
          <a:noFill/>
          <a:ln>
            <a:noFill/>
          </a:ln>
        </p:spPr>
      </p:pic>
      <p:sp>
        <p:nvSpPr>
          <p:cNvPr id="13" name="Google Shape;13;g28fcea4cae9_0_5"/>
          <p:cNvSpPr txBox="1"/>
          <p:nvPr>
            <p:ph idx="1" type="body"/>
          </p:nvPr>
        </p:nvSpPr>
        <p:spPr>
          <a:xfrm>
            <a:off x="8387157" y="1547333"/>
            <a:ext cx="11305200" cy="2803200"/>
          </a:xfrm>
          <a:prstGeom prst="rect">
            <a:avLst/>
          </a:prstGeom>
          <a:noFill/>
          <a:ln>
            <a:noFill/>
          </a:ln>
        </p:spPr>
        <p:txBody>
          <a:bodyPr anchorCtr="0" anchor="t" bIns="50800" lIns="50800" spcFirstLastPara="1" rIns="50800" wrap="square" tIns="50800">
            <a:normAutofit/>
          </a:bodyPr>
          <a:lstStyle>
            <a:lvl1pPr indent="-228600" lvl="0" marL="45720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212121"/>
              </a:buClr>
              <a:buSzPts val="10000"/>
              <a:buFont typeface="Calibri"/>
              <a:buNone/>
              <a:defRPr b="1" sz="10000">
                <a:solidFill>
                  <a:srgbClr val="21212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69189" lvl="1" marL="9144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2pPr>
            <a:lvl3pPr indent="-369189" lvl="2" marL="13716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3pPr>
            <a:lvl4pPr indent="-369189" lvl="3" marL="18288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4pPr>
            <a:lvl5pPr indent="-369189" lvl="4" marL="22860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5pPr>
            <a:lvl6pPr indent="-369189" lvl="5" marL="27432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6pPr>
            <a:lvl7pPr indent="-369189" lvl="6" marL="32004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7pPr>
            <a:lvl8pPr indent="-369189" lvl="7" marL="36576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8pPr>
            <a:lvl9pPr indent="-369189" lvl="8" marL="41148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9pPr>
          </a:lstStyle>
          <a:p/>
        </p:txBody>
      </p:sp>
      <p:sp>
        <p:nvSpPr>
          <p:cNvPr id="14" name="Google Shape;14;g28fcea4cae9_0_5"/>
          <p:cNvSpPr txBox="1"/>
          <p:nvPr>
            <p:ph idx="2" type="body"/>
          </p:nvPr>
        </p:nvSpPr>
        <p:spPr>
          <a:xfrm>
            <a:off x="8387153" y="4847102"/>
            <a:ext cx="10937700" cy="636900"/>
          </a:xfrm>
          <a:prstGeom prst="rect">
            <a:avLst/>
          </a:prstGeom>
          <a:noFill/>
          <a:ln>
            <a:noFill/>
          </a:ln>
        </p:spPr>
        <p:txBody>
          <a:bodyPr anchorCtr="0" anchor="t" bIns="50800" lIns="50800" spcFirstLastPara="1" rIns="50800" wrap="square" tIns="50800">
            <a:normAutofit/>
          </a:bodyPr>
          <a:lstStyle>
            <a:lvl1pPr indent="-228600" lvl="0" marL="45720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Font typeface="Calibri"/>
              <a:buNone/>
              <a:defRPr sz="40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69189" lvl="1" marL="9144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2pPr>
            <a:lvl3pPr indent="-369189" lvl="2" marL="13716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3pPr>
            <a:lvl4pPr indent="-369189" lvl="3" marL="18288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4pPr>
            <a:lvl5pPr indent="-369189" lvl="4" marL="22860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5pPr>
            <a:lvl6pPr indent="-369189" lvl="5" marL="27432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6pPr>
            <a:lvl7pPr indent="-369189" lvl="6" marL="32004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7pPr>
            <a:lvl8pPr indent="-369189" lvl="7" marL="36576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8pPr>
            <a:lvl9pPr indent="-369189" lvl="8" marL="41148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9pPr>
          </a:lstStyle>
          <a:p/>
        </p:txBody>
      </p:sp>
      <p:sp>
        <p:nvSpPr>
          <p:cNvPr id="15" name="Google Shape;15;g28fcea4cae9_0_5"/>
          <p:cNvSpPr txBox="1"/>
          <p:nvPr>
            <p:ph idx="3" type="body"/>
          </p:nvPr>
        </p:nvSpPr>
        <p:spPr>
          <a:xfrm>
            <a:off x="8387152" y="5484082"/>
            <a:ext cx="10937700" cy="636900"/>
          </a:xfrm>
          <a:prstGeom prst="rect">
            <a:avLst/>
          </a:prstGeom>
          <a:noFill/>
          <a:ln>
            <a:noFill/>
          </a:ln>
        </p:spPr>
        <p:txBody>
          <a:bodyPr anchorCtr="0" anchor="t" bIns="50800" lIns="50800" spcFirstLastPara="1" rIns="50800" wrap="square" tIns="50800">
            <a:normAutofit/>
          </a:bodyPr>
          <a:lstStyle>
            <a:lvl1pPr indent="-228600" lvl="0" marL="45720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Font typeface="Calibri"/>
              <a:buNone/>
              <a:defRPr b="1" sz="30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69189" lvl="1" marL="9144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2pPr>
            <a:lvl3pPr indent="-369189" lvl="2" marL="13716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3pPr>
            <a:lvl4pPr indent="-369189" lvl="3" marL="18288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4pPr>
            <a:lvl5pPr indent="-369189" lvl="4" marL="22860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5pPr>
            <a:lvl6pPr indent="-369189" lvl="5" marL="27432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6pPr>
            <a:lvl7pPr indent="-369189" lvl="6" marL="32004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7pPr>
            <a:lvl8pPr indent="-369189" lvl="7" marL="36576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8pPr>
            <a:lvl9pPr indent="-369189" lvl="8" marL="41148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9pPr>
          </a:lstStyle>
          <a:p/>
        </p:txBody>
      </p:sp>
      <p:sp>
        <p:nvSpPr>
          <p:cNvPr id="16" name="Google Shape;16;g28fcea4cae9_0_5"/>
          <p:cNvSpPr txBox="1"/>
          <p:nvPr>
            <p:ph idx="12" type="sldNum"/>
          </p:nvPr>
        </p:nvSpPr>
        <p:spPr>
          <a:xfrm>
            <a:off x="12001499" y="13080999"/>
            <a:ext cx="368400" cy="379800"/>
          </a:xfrm>
          <a:prstGeom prst="rect">
            <a:avLst/>
          </a:prstGeom>
          <a:noFill/>
          <a:ln>
            <a:noFill/>
          </a:ln>
        </p:spPr>
        <p:txBody>
          <a:bodyPr anchorCtr="0" anchor="b" bIns="50800" lIns="50800" spcFirstLastPara="1" rIns="50800" wrap="square" tIns="50800">
            <a:spAutoFit/>
          </a:bodyPr>
          <a:lstStyle>
            <a:lvl1pPr indent="0" lvl="0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indent="0" lvl="1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indent="0" lvl="2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indent="0" lvl="3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indent="0" lvl="4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indent="0" lvl="5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indent="0" lvl="6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indent="0" lvl="7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indent="0" lvl="8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ext" showMasterSp="0" type="tx">
  <p:cSld name="TITLE_AND_BODY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background-02.png" id="18" name="Google Shape;18;g28fcea4cae9_0_12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0"/>
            <a:ext cx="24384000" cy="13716000"/>
          </a:xfrm>
          <a:prstGeom prst="rect">
            <a:avLst/>
          </a:prstGeom>
          <a:noFill/>
          <a:ln>
            <a:noFill/>
          </a:ln>
        </p:spPr>
      </p:pic>
      <p:sp>
        <p:nvSpPr>
          <p:cNvPr id="19" name="Google Shape;19;g28fcea4cae9_0_12"/>
          <p:cNvSpPr txBox="1"/>
          <p:nvPr>
            <p:ph idx="1" type="body"/>
          </p:nvPr>
        </p:nvSpPr>
        <p:spPr>
          <a:xfrm>
            <a:off x="632047" y="3754440"/>
            <a:ext cx="7094700" cy="5958900"/>
          </a:xfrm>
          <a:prstGeom prst="rect">
            <a:avLst/>
          </a:prstGeom>
          <a:noFill/>
          <a:ln>
            <a:noFill/>
          </a:ln>
        </p:spPr>
        <p:txBody>
          <a:bodyPr anchorCtr="0" anchor="t" bIns="50800" lIns="50800" spcFirstLastPara="1" rIns="50800" wrap="square" tIns="50800">
            <a:normAutofit/>
          </a:bodyPr>
          <a:lstStyle>
            <a:lvl1pPr indent="-228600" lvl="0" marL="45720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212121"/>
              </a:buClr>
              <a:buSzPts val="8000"/>
              <a:buFont typeface="Calibri"/>
              <a:buNone/>
              <a:defRPr b="1" sz="8000">
                <a:solidFill>
                  <a:srgbClr val="21212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69189" lvl="1" marL="9144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2pPr>
            <a:lvl3pPr indent="-369189" lvl="2" marL="13716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3pPr>
            <a:lvl4pPr indent="-369189" lvl="3" marL="18288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4pPr>
            <a:lvl5pPr indent="-369189" lvl="4" marL="22860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5pPr>
            <a:lvl6pPr indent="-369189" lvl="5" marL="27432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6pPr>
            <a:lvl7pPr indent="-369189" lvl="6" marL="32004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7pPr>
            <a:lvl8pPr indent="-369189" lvl="7" marL="36576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8pPr>
            <a:lvl9pPr indent="-369189" lvl="8" marL="41148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9pPr>
          </a:lstStyle>
          <a:p/>
        </p:txBody>
      </p:sp>
      <p:sp>
        <p:nvSpPr>
          <p:cNvPr id="20" name="Google Shape;20;g28fcea4cae9_0_12"/>
          <p:cNvSpPr txBox="1"/>
          <p:nvPr>
            <p:ph idx="2" type="body"/>
          </p:nvPr>
        </p:nvSpPr>
        <p:spPr>
          <a:xfrm>
            <a:off x="9415124" y="2560183"/>
            <a:ext cx="13718700" cy="8778300"/>
          </a:xfrm>
          <a:prstGeom prst="rect">
            <a:avLst/>
          </a:prstGeom>
          <a:noFill/>
          <a:ln>
            <a:noFill/>
          </a:ln>
        </p:spPr>
        <p:txBody>
          <a:bodyPr anchorCtr="0" anchor="t" bIns="50800" lIns="50800" spcFirstLastPara="1" rIns="50800" wrap="square" tIns="50800">
            <a:normAutofit/>
          </a:bodyPr>
          <a:lstStyle>
            <a:lvl1pPr indent="-228600" lvl="0" marL="45720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212121"/>
              </a:buClr>
              <a:buSzPts val="4500"/>
              <a:buFont typeface="Calibri"/>
              <a:buNone/>
              <a:defRPr sz="4500">
                <a:solidFill>
                  <a:srgbClr val="21212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69189" lvl="1" marL="9144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2pPr>
            <a:lvl3pPr indent="-369189" lvl="2" marL="13716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3pPr>
            <a:lvl4pPr indent="-369189" lvl="3" marL="18288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4pPr>
            <a:lvl5pPr indent="-369189" lvl="4" marL="22860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5pPr>
            <a:lvl6pPr indent="-369189" lvl="5" marL="27432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6pPr>
            <a:lvl7pPr indent="-369189" lvl="6" marL="32004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7pPr>
            <a:lvl8pPr indent="-369189" lvl="7" marL="36576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8pPr>
            <a:lvl9pPr indent="-369189" lvl="8" marL="41148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9pPr>
          </a:lstStyle>
          <a:p/>
        </p:txBody>
      </p:sp>
      <p:sp>
        <p:nvSpPr>
          <p:cNvPr id="21" name="Google Shape;21;g28fcea4cae9_0_12"/>
          <p:cNvSpPr txBox="1"/>
          <p:nvPr>
            <p:ph idx="12" type="sldNum"/>
          </p:nvPr>
        </p:nvSpPr>
        <p:spPr>
          <a:xfrm>
            <a:off x="12001499" y="13080999"/>
            <a:ext cx="368400" cy="379800"/>
          </a:xfrm>
          <a:prstGeom prst="rect">
            <a:avLst/>
          </a:prstGeom>
          <a:noFill/>
          <a:ln>
            <a:noFill/>
          </a:ln>
        </p:spPr>
        <p:txBody>
          <a:bodyPr anchorCtr="0" anchor="b" bIns="50800" lIns="50800" spcFirstLastPara="1" rIns="50800" wrap="square" tIns="50800">
            <a:spAutoFit/>
          </a:bodyPr>
          <a:lstStyle>
            <a:lvl1pPr indent="0" lvl="0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indent="0" lvl="1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indent="0" lvl="2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indent="0" lvl="3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indent="0" lvl="4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indent="0" lvl="5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indent="0" lvl="6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indent="0" lvl="7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indent="0" lvl="8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opics" showMasterSp="0">
  <p:cSld name="Topics">
    <p:spTree>
      <p:nvGrpSpPr>
        <p:cNvPr id="22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background-02.png" id="23" name="Google Shape;23;g28fcea4cae9_0_17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0"/>
            <a:ext cx="24384000" cy="13716000"/>
          </a:xfrm>
          <a:prstGeom prst="rect">
            <a:avLst/>
          </a:prstGeom>
          <a:noFill/>
          <a:ln>
            <a:noFill/>
          </a:ln>
        </p:spPr>
      </p:pic>
      <p:sp>
        <p:nvSpPr>
          <p:cNvPr id="24" name="Google Shape;24;g28fcea4cae9_0_17"/>
          <p:cNvSpPr txBox="1"/>
          <p:nvPr>
            <p:ph idx="1" type="body"/>
          </p:nvPr>
        </p:nvSpPr>
        <p:spPr>
          <a:xfrm>
            <a:off x="8629032" y="1018232"/>
            <a:ext cx="13214400" cy="2106900"/>
          </a:xfrm>
          <a:prstGeom prst="rect">
            <a:avLst/>
          </a:prstGeom>
          <a:noFill/>
          <a:ln>
            <a:noFill/>
          </a:ln>
        </p:spPr>
        <p:txBody>
          <a:bodyPr anchorCtr="0" anchor="t" bIns="50800" lIns="50800" spcFirstLastPara="1" rIns="50800" wrap="square" tIns="50800">
            <a:normAutofit/>
          </a:bodyPr>
          <a:lstStyle>
            <a:lvl1pPr indent="-228600" lvl="0" marL="45720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212121"/>
              </a:buClr>
              <a:buSzPts val="7000"/>
              <a:buFont typeface="Calibri"/>
              <a:buNone/>
              <a:defRPr b="1" sz="7000">
                <a:solidFill>
                  <a:srgbClr val="21212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69189" lvl="1" marL="9144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2pPr>
            <a:lvl3pPr indent="-369189" lvl="2" marL="13716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3pPr>
            <a:lvl4pPr indent="-369189" lvl="3" marL="18288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4pPr>
            <a:lvl5pPr indent="-369189" lvl="4" marL="22860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5pPr>
            <a:lvl6pPr indent="-369189" lvl="5" marL="27432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6pPr>
            <a:lvl7pPr indent="-369189" lvl="6" marL="32004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7pPr>
            <a:lvl8pPr indent="-369189" lvl="7" marL="36576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8pPr>
            <a:lvl9pPr indent="-369189" lvl="8" marL="41148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9pPr>
          </a:lstStyle>
          <a:p/>
        </p:txBody>
      </p:sp>
      <p:sp>
        <p:nvSpPr>
          <p:cNvPr id="25" name="Google Shape;25;g28fcea4cae9_0_17"/>
          <p:cNvSpPr txBox="1"/>
          <p:nvPr>
            <p:ph idx="2" type="body"/>
          </p:nvPr>
        </p:nvSpPr>
        <p:spPr>
          <a:xfrm>
            <a:off x="616930" y="4464947"/>
            <a:ext cx="2170200" cy="811800"/>
          </a:xfrm>
          <a:prstGeom prst="rect">
            <a:avLst/>
          </a:prstGeom>
          <a:noFill/>
          <a:ln>
            <a:noFill/>
          </a:ln>
        </p:spPr>
        <p:txBody>
          <a:bodyPr anchorCtr="0" anchor="t" bIns="50800" lIns="50800" spcFirstLastPara="1" rIns="50800" wrap="square" tIns="50800">
            <a:normAutofit/>
          </a:bodyPr>
          <a:lstStyle>
            <a:lvl1pPr indent="-228600" lvl="0" marL="45720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61B39F"/>
              </a:buClr>
              <a:buSzPts val="5640"/>
              <a:buFont typeface="Calibri"/>
              <a:buNone/>
              <a:defRPr b="1" sz="5640">
                <a:solidFill>
                  <a:srgbClr val="61B39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69189" lvl="1" marL="9144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2pPr>
            <a:lvl3pPr indent="-369189" lvl="2" marL="13716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3pPr>
            <a:lvl4pPr indent="-369189" lvl="3" marL="18288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4pPr>
            <a:lvl5pPr indent="-369189" lvl="4" marL="22860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5pPr>
            <a:lvl6pPr indent="-369189" lvl="5" marL="27432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6pPr>
            <a:lvl7pPr indent="-369189" lvl="6" marL="32004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7pPr>
            <a:lvl8pPr indent="-369189" lvl="7" marL="36576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8pPr>
            <a:lvl9pPr indent="-369189" lvl="8" marL="41148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9pPr>
          </a:lstStyle>
          <a:p/>
        </p:txBody>
      </p:sp>
      <p:sp>
        <p:nvSpPr>
          <p:cNvPr id="26" name="Google Shape;26;g28fcea4cae9_0_17"/>
          <p:cNvSpPr txBox="1"/>
          <p:nvPr>
            <p:ph idx="3" type="body"/>
          </p:nvPr>
        </p:nvSpPr>
        <p:spPr>
          <a:xfrm>
            <a:off x="601813" y="5311509"/>
            <a:ext cx="7143300" cy="1411500"/>
          </a:xfrm>
          <a:prstGeom prst="rect">
            <a:avLst/>
          </a:prstGeom>
          <a:noFill/>
          <a:ln>
            <a:noFill/>
          </a:ln>
        </p:spPr>
        <p:txBody>
          <a:bodyPr anchorCtr="0" anchor="t" bIns="50800" lIns="50800" spcFirstLastPara="1" rIns="50800" wrap="square" tIns="50800">
            <a:normAutofit/>
          </a:bodyPr>
          <a:lstStyle>
            <a:lvl1pPr indent="-228600" lvl="0" marL="45720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D4533E"/>
              </a:buClr>
              <a:buSzPts val="4500"/>
              <a:buFont typeface="Calibri"/>
              <a:buNone/>
              <a:defRPr b="1" sz="4500">
                <a:solidFill>
                  <a:srgbClr val="D4533E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69189" lvl="1" marL="9144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2pPr>
            <a:lvl3pPr indent="-369189" lvl="2" marL="13716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3pPr>
            <a:lvl4pPr indent="-369189" lvl="3" marL="18288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4pPr>
            <a:lvl5pPr indent="-369189" lvl="4" marL="22860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5pPr>
            <a:lvl6pPr indent="-369189" lvl="5" marL="27432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6pPr>
            <a:lvl7pPr indent="-369189" lvl="6" marL="32004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7pPr>
            <a:lvl8pPr indent="-369189" lvl="7" marL="36576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8pPr>
            <a:lvl9pPr indent="-369189" lvl="8" marL="41148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9pPr>
          </a:lstStyle>
          <a:p/>
        </p:txBody>
      </p:sp>
      <p:sp>
        <p:nvSpPr>
          <p:cNvPr id="27" name="Google Shape;27;g28fcea4cae9_0_17"/>
          <p:cNvSpPr txBox="1"/>
          <p:nvPr>
            <p:ph idx="4" type="body"/>
          </p:nvPr>
        </p:nvSpPr>
        <p:spPr>
          <a:xfrm>
            <a:off x="586695" y="7074155"/>
            <a:ext cx="6885300" cy="4668300"/>
          </a:xfrm>
          <a:prstGeom prst="rect">
            <a:avLst/>
          </a:prstGeom>
          <a:noFill/>
          <a:ln>
            <a:noFill/>
          </a:ln>
        </p:spPr>
        <p:txBody>
          <a:bodyPr anchorCtr="0" anchor="t" bIns="50800" lIns="50800" spcFirstLastPara="1" rIns="50800" wrap="square" tIns="508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12121"/>
              </a:buClr>
              <a:buSzPts val="3500"/>
              <a:buFont typeface="Calibri"/>
              <a:buNone/>
              <a:defRPr sz="3500">
                <a:solidFill>
                  <a:srgbClr val="21212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69189" lvl="1" marL="9144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2pPr>
            <a:lvl3pPr indent="-369189" lvl="2" marL="13716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3pPr>
            <a:lvl4pPr indent="-369189" lvl="3" marL="18288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4pPr>
            <a:lvl5pPr indent="-369189" lvl="4" marL="22860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5pPr>
            <a:lvl6pPr indent="-369189" lvl="5" marL="27432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6pPr>
            <a:lvl7pPr indent="-369189" lvl="6" marL="32004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7pPr>
            <a:lvl8pPr indent="-369189" lvl="7" marL="36576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8pPr>
            <a:lvl9pPr indent="-369189" lvl="8" marL="41148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9pPr>
          </a:lstStyle>
          <a:p/>
        </p:txBody>
      </p:sp>
      <p:sp>
        <p:nvSpPr>
          <p:cNvPr id="28" name="Google Shape;28;g28fcea4cae9_0_17"/>
          <p:cNvSpPr txBox="1"/>
          <p:nvPr>
            <p:ph idx="5" type="body"/>
          </p:nvPr>
        </p:nvSpPr>
        <p:spPr>
          <a:xfrm>
            <a:off x="8642997" y="4464947"/>
            <a:ext cx="2170200" cy="811800"/>
          </a:xfrm>
          <a:prstGeom prst="rect">
            <a:avLst/>
          </a:prstGeom>
          <a:noFill/>
          <a:ln>
            <a:noFill/>
          </a:ln>
        </p:spPr>
        <p:txBody>
          <a:bodyPr anchorCtr="0" anchor="t" bIns="50800" lIns="50800" spcFirstLastPara="1" rIns="50800" wrap="square" tIns="50800">
            <a:normAutofit/>
          </a:bodyPr>
          <a:lstStyle>
            <a:lvl1pPr indent="-228600" lvl="0" marL="45720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61B39F"/>
              </a:buClr>
              <a:buSzPts val="5640"/>
              <a:buFont typeface="Calibri"/>
              <a:buNone/>
              <a:defRPr b="1" sz="5640">
                <a:solidFill>
                  <a:srgbClr val="61B39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69189" lvl="1" marL="9144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2pPr>
            <a:lvl3pPr indent="-369189" lvl="2" marL="13716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3pPr>
            <a:lvl4pPr indent="-369189" lvl="3" marL="18288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4pPr>
            <a:lvl5pPr indent="-369189" lvl="4" marL="22860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5pPr>
            <a:lvl6pPr indent="-369189" lvl="5" marL="27432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6pPr>
            <a:lvl7pPr indent="-369189" lvl="6" marL="32004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7pPr>
            <a:lvl8pPr indent="-369189" lvl="7" marL="36576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8pPr>
            <a:lvl9pPr indent="-369189" lvl="8" marL="41148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9pPr>
          </a:lstStyle>
          <a:p/>
        </p:txBody>
      </p:sp>
      <p:sp>
        <p:nvSpPr>
          <p:cNvPr id="29" name="Google Shape;29;g28fcea4cae9_0_17"/>
          <p:cNvSpPr txBox="1"/>
          <p:nvPr>
            <p:ph idx="6" type="body"/>
          </p:nvPr>
        </p:nvSpPr>
        <p:spPr>
          <a:xfrm>
            <a:off x="8627880" y="5311509"/>
            <a:ext cx="7143300" cy="1411500"/>
          </a:xfrm>
          <a:prstGeom prst="rect">
            <a:avLst/>
          </a:prstGeom>
          <a:noFill/>
          <a:ln>
            <a:noFill/>
          </a:ln>
        </p:spPr>
        <p:txBody>
          <a:bodyPr anchorCtr="0" anchor="t" bIns="50800" lIns="50800" spcFirstLastPara="1" rIns="50800" wrap="square" tIns="50800">
            <a:normAutofit/>
          </a:bodyPr>
          <a:lstStyle>
            <a:lvl1pPr indent="-228600" lvl="0" marL="45720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D4533E"/>
              </a:buClr>
              <a:buSzPts val="4500"/>
              <a:buFont typeface="Calibri"/>
              <a:buNone/>
              <a:defRPr b="1" sz="4500">
                <a:solidFill>
                  <a:srgbClr val="D4533E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69189" lvl="1" marL="9144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2pPr>
            <a:lvl3pPr indent="-369189" lvl="2" marL="13716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3pPr>
            <a:lvl4pPr indent="-369189" lvl="3" marL="18288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4pPr>
            <a:lvl5pPr indent="-369189" lvl="4" marL="22860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5pPr>
            <a:lvl6pPr indent="-369189" lvl="5" marL="27432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6pPr>
            <a:lvl7pPr indent="-369189" lvl="6" marL="32004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7pPr>
            <a:lvl8pPr indent="-369189" lvl="7" marL="36576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8pPr>
            <a:lvl9pPr indent="-369189" lvl="8" marL="41148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9pPr>
          </a:lstStyle>
          <a:p/>
        </p:txBody>
      </p:sp>
      <p:sp>
        <p:nvSpPr>
          <p:cNvPr id="30" name="Google Shape;30;g28fcea4cae9_0_17"/>
          <p:cNvSpPr txBox="1"/>
          <p:nvPr>
            <p:ph idx="7" type="body"/>
          </p:nvPr>
        </p:nvSpPr>
        <p:spPr>
          <a:xfrm>
            <a:off x="8612762" y="7074155"/>
            <a:ext cx="6885300" cy="4668300"/>
          </a:xfrm>
          <a:prstGeom prst="rect">
            <a:avLst/>
          </a:prstGeom>
          <a:noFill/>
          <a:ln>
            <a:noFill/>
          </a:ln>
        </p:spPr>
        <p:txBody>
          <a:bodyPr anchorCtr="0" anchor="t" bIns="50800" lIns="50800" spcFirstLastPara="1" rIns="50800" wrap="square" tIns="508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12121"/>
              </a:buClr>
              <a:buSzPts val="3500"/>
              <a:buFont typeface="Calibri"/>
              <a:buNone/>
              <a:defRPr sz="3500">
                <a:solidFill>
                  <a:srgbClr val="21212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69189" lvl="1" marL="9144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2pPr>
            <a:lvl3pPr indent="-369189" lvl="2" marL="13716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3pPr>
            <a:lvl4pPr indent="-369189" lvl="3" marL="18288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4pPr>
            <a:lvl5pPr indent="-369189" lvl="4" marL="22860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5pPr>
            <a:lvl6pPr indent="-369189" lvl="5" marL="27432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6pPr>
            <a:lvl7pPr indent="-369189" lvl="6" marL="32004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7pPr>
            <a:lvl8pPr indent="-369189" lvl="7" marL="36576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8pPr>
            <a:lvl9pPr indent="-369189" lvl="8" marL="41148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9pPr>
          </a:lstStyle>
          <a:p/>
        </p:txBody>
      </p:sp>
      <p:sp>
        <p:nvSpPr>
          <p:cNvPr id="31" name="Google Shape;31;g28fcea4cae9_0_17"/>
          <p:cNvSpPr txBox="1"/>
          <p:nvPr>
            <p:ph idx="8" type="body"/>
          </p:nvPr>
        </p:nvSpPr>
        <p:spPr>
          <a:xfrm>
            <a:off x="16821387" y="4464947"/>
            <a:ext cx="2170200" cy="811800"/>
          </a:xfrm>
          <a:prstGeom prst="rect">
            <a:avLst/>
          </a:prstGeom>
          <a:noFill/>
          <a:ln>
            <a:noFill/>
          </a:ln>
        </p:spPr>
        <p:txBody>
          <a:bodyPr anchorCtr="0" anchor="t" bIns="50800" lIns="50800" spcFirstLastPara="1" rIns="50800" wrap="square" tIns="50800">
            <a:normAutofit/>
          </a:bodyPr>
          <a:lstStyle>
            <a:lvl1pPr indent="-228600" lvl="0" marL="45720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61B39F"/>
              </a:buClr>
              <a:buSzPts val="5640"/>
              <a:buFont typeface="Calibri"/>
              <a:buNone/>
              <a:defRPr b="1" sz="5640">
                <a:solidFill>
                  <a:srgbClr val="61B39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69189" lvl="1" marL="9144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2pPr>
            <a:lvl3pPr indent="-369189" lvl="2" marL="13716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3pPr>
            <a:lvl4pPr indent="-369189" lvl="3" marL="18288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4pPr>
            <a:lvl5pPr indent="-369189" lvl="4" marL="22860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5pPr>
            <a:lvl6pPr indent="-369189" lvl="5" marL="27432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6pPr>
            <a:lvl7pPr indent="-369189" lvl="6" marL="32004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7pPr>
            <a:lvl8pPr indent="-369189" lvl="7" marL="36576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8pPr>
            <a:lvl9pPr indent="-369189" lvl="8" marL="41148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9pPr>
          </a:lstStyle>
          <a:p/>
        </p:txBody>
      </p:sp>
      <p:sp>
        <p:nvSpPr>
          <p:cNvPr id="32" name="Google Shape;32;g28fcea4cae9_0_17"/>
          <p:cNvSpPr txBox="1"/>
          <p:nvPr>
            <p:ph idx="9" type="body"/>
          </p:nvPr>
        </p:nvSpPr>
        <p:spPr>
          <a:xfrm>
            <a:off x="16806270" y="5311509"/>
            <a:ext cx="7143300" cy="1411500"/>
          </a:xfrm>
          <a:prstGeom prst="rect">
            <a:avLst/>
          </a:prstGeom>
          <a:noFill/>
          <a:ln>
            <a:noFill/>
          </a:ln>
        </p:spPr>
        <p:txBody>
          <a:bodyPr anchorCtr="0" anchor="t" bIns="50800" lIns="50800" spcFirstLastPara="1" rIns="50800" wrap="square" tIns="50800">
            <a:normAutofit/>
          </a:bodyPr>
          <a:lstStyle>
            <a:lvl1pPr indent="-228600" lvl="0" marL="45720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D4533E"/>
              </a:buClr>
              <a:buSzPts val="4500"/>
              <a:buFont typeface="Calibri"/>
              <a:buNone/>
              <a:defRPr b="1" sz="4500">
                <a:solidFill>
                  <a:srgbClr val="D4533E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69189" lvl="1" marL="9144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2pPr>
            <a:lvl3pPr indent="-369189" lvl="2" marL="13716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3pPr>
            <a:lvl4pPr indent="-369189" lvl="3" marL="18288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4pPr>
            <a:lvl5pPr indent="-369189" lvl="4" marL="22860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5pPr>
            <a:lvl6pPr indent="-369189" lvl="5" marL="27432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6pPr>
            <a:lvl7pPr indent="-369189" lvl="6" marL="32004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7pPr>
            <a:lvl8pPr indent="-369189" lvl="7" marL="36576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8pPr>
            <a:lvl9pPr indent="-369189" lvl="8" marL="41148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9pPr>
          </a:lstStyle>
          <a:p/>
        </p:txBody>
      </p:sp>
      <p:sp>
        <p:nvSpPr>
          <p:cNvPr id="33" name="Google Shape;33;g28fcea4cae9_0_17"/>
          <p:cNvSpPr txBox="1"/>
          <p:nvPr>
            <p:ph idx="13" type="body"/>
          </p:nvPr>
        </p:nvSpPr>
        <p:spPr>
          <a:xfrm>
            <a:off x="16791153" y="7074155"/>
            <a:ext cx="6885300" cy="4668300"/>
          </a:xfrm>
          <a:prstGeom prst="rect">
            <a:avLst/>
          </a:prstGeom>
          <a:noFill/>
          <a:ln>
            <a:noFill/>
          </a:ln>
        </p:spPr>
        <p:txBody>
          <a:bodyPr anchorCtr="0" anchor="t" bIns="50800" lIns="50800" spcFirstLastPara="1" rIns="50800" wrap="square" tIns="508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12121"/>
              </a:buClr>
              <a:buSzPts val="3500"/>
              <a:buFont typeface="Calibri"/>
              <a:buNone/>
              <a:defRPr sz="3500">
                <a:solidFill>
                  <a:srgbClr val="21212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69189" lvl="1" marL="9144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2pPr>
            <a:lvl3pPr indent="-369189" lvl="2" marL="13716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3pPr>
            <a:lvl4pPr indent="-369189" lvl="3" marL="18288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4pPr>
            <a:lvl5pPr indent="-369189" lvl="4" marL="22860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5pPr>
            <a:lvl6pPr indent="-369189" lvl="5" marL="27432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6pPr>
            <a:lvl7pPr indent="-369189" lvl="6" marL="32004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7pPr>
            <a:lvl8pPr indent="-369189" lvl="7" marL="36576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8pPr>
            <a:lvl9pPr indent="-369189" lvl="8" marL="41148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9pPr>
          </a:lstStyle>
          <a:p/>
        </p:txBody>
      </p:sp>
      <p:cxnSp>
        <p:nvCxnSpPr>
          <p:cNvPr id="34" name="Google Shape;34;g28fcea4cae9_0_17"/>
          <p:cNvCxnSpPr/>
          <p:nvPr/>
        </p:nvCxnSpPr>
        <p:spPr>
          <a:xfrm>
            <a:off x="3546511" y="1497544"/>
            <a:ext cx="4448700" cy="0"/>
          </a:xfrm>
          <a:prstGeom prst="straightConnector1">
            <a:avLst/>
          </a:prstGeom>
          <a:noFill/>
          <a:ln cap="flat" cmpd="sng" w="25400">
            <a:solidFill>
              <a:srgbClr val="D3533E"/>
            </a:solidFill>
            <a:prstDash val="solid"/>
            <a:miter lim="400000"/>
            <a:headEnd len="sm" w="sm" type="none"/>
            <a:tailEnd len="sm" w="sm" type="none"/>
          </a:ln>
        </p:spPr>
      </p:cxnSp>
      <p:sp>
        <p:nvSpPr>
          <p:cNvPr id="35" name="Google Shape;35;g28fcea4cae9_0_17"/>
          <p:cNvSpPr txBox="1"/>
          <p:nvPr>
            <p:ph idx="12" type="sldNum"/>
          </p:nvPr>
        </p:nvSpPr>
        <p:spPr>
          <a:xfrm>
            <a:off x="12001499" y="13085233"/>
            <a:ext cx="368400" cy="379800"/>
          </a:xfrm>
          <a:prstGeom prst="rect">
            <a:avLst/>
          </a:prstGeom>
          <a:noFill/>
          <a:ln>
            <a:noFill/>
          </a:ln>
        </p:spPr>
        <p:txBody>
          <a:bodyPr anchorCtr="0" anchor="b" bIns="50800" lIns="50800" spcFirstLastPara="1" rIns="50800" wrap="square" tIns="50800">
            <a:spAutoFit/>
          </a:bodyPr>
          <a:lstStyle>
            <a:lvl1pPr indent="0" lvl="0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indent="0" lvl="1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indent="0" lvl="2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indent="0" lvl="3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indent="0" lvl="4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indent="0" lvl="5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indent="0" lvl="6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indent="0" lvl="7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indent="0" lvl="8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image">
  <p:cSld name="Title and image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g28fcea4cae9_0_31"/>
          <p:cNvSpPr txBox="1"/>
          <p:nvPr>
            <p:ph idx="1" type="body"/>
          </p:nvPr>
        </p:nvSpPr>
        <p:spPr>
          <a:xfrm>
            <a:off x="632047" y="3754440"/>
            <a:ext cx="6171600" cy="5958900"/>
          </a:xfrm>
          <a:prstGeom prst="rect">
            <a:avLst/>
          </a:prstGeom>
          <a:noFill/>
          <a:ln>
            <a:noFill/>
          </a:ln>
        </p:spPr>
        <p:txBody>
          <a:bodyPr anchorCtr="0" anchor="t" bIns="50800" lIns="50800" spcFirstLastPara="1" rIns="50800" wrap="square" tIns="50800">
            <a:normAutofit/>
          </a:bodyPr>
          <a:lstStyle>
            <a:lvl1pPr indent="-228600" lvl="0" marL="45720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212121"/>
              </a:buClr>
              <a:buSzPts val="6500"/>
              <a:buFont typeface="Calibri"/>
              <a:buNone/>
              <a:defRPr b="1" sz="6500">
                <a:solidFill>
                  <a:srgbClr val="21212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69189" lvl="1" marL="9144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2pPr>
            <a:lvl3pPr indent="-369189" lvl="2" marL="13716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3pPr>
            <a:lvl4pPr indent="-369189" lvl="3" marL="18288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4pPr>
            <a:lvl5pPr indent="-369189" lvl="4" marL="22860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5pPr>
            <a:lvl6pPr indent="-369189" lvl="5" marL="27432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6pPr>
            <a:lvl7pPr indent="-369189" lvl="6" marL="32004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7pPr>
            <a:lvl8pPr indent="-369189" lvl="7" marL="36576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8pPr>
            <a:lvl9pPr indent="-369189" lvl="8" marL="41148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9pPr>
          </a:lstStyle>
          <a:p/>
        </p:txBody>
      </p:sp>
      <p:sp>
        <p:nvSpPr>
          <p:cNvPr id="38" name="Google Shape;38;g28fcea4cae9_0_31"/>
          <p:cNvSpPr/>
          <p:nvPr>
            <p:ph idx="2" type="pic"/>
          </p:nvPr>
        </p:nvSpPr>
        <p:spPr>
          <a:xfrm>
            <a:off x="9210501" y="2194560"/>
            <a:ext cx="13749300" cy="8096700"/>
          </a:xfrm>
          <a:prstGeom prst="rect">
            <a:avLst/>
          </a:prstGeom>
          <a:noFill/>
          <a:ln>
            <a:noFill/>
          </a:ln>
        </p:spPr>
      </p:sp>
      <p:sp>
        <p:nvSpPr>
          <p:cNvPr id="39" name="Google Shape;39;g28fcea4cae9_0_31"/>
          <p:cNvSpPr txBox="1"/>
          <p:nvPr>
            <p:ph idx="12" type="sldNum"/>
          </p:nvPr>
        </p:nvSpPr>
        <p:spPr>
          <a:xfrm>
            <a:off x="12001499" y="13080999"/>
            <a:ext cx="368400" cy="379800"/>
          </a:xfrm>
          <a:prstGeom prst="rect">
            <a:avLst/>
          </a:prstGeom>
          <a:noFill/>
          <a:ln>
            <a:noFill/>
          </a:ln>
        </p:spPr>
        <p:txBody>
          <a:bodyPr anchorCtr="0" anchor="b" bIns="50800" lIns="50800" spcFirstLastPara="1" rIns="50800" wrap="square" tIns="50800">
            <a:spAutoFit/>
          </a:bodyPr>
          <a:lstStyle>
            <a:lvl1pPr indent="0" lvl="0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indent="0" lvl="1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indent="0" lvl="2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indent="0" lvl="3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indent="0" lvl="4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indent="0" lvl="5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indent="0" lvl="6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indent="0" lvl="7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indent="0" lvl="8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Quote" showMasterSp="0">
  <p:cSld name="Quote"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backgrounds-05.png" id="41" name="Google Shape;41;g28fcea4cae9_0_35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0"/>
            <a:ext cx="24384000" cy="13716000"/>
          </a:xfrm>
          <a:prstGeom prst="rect">
            <a:avLst/>
          </a:prstGeom>
          <a:noFill/>
          <a:ln>
            <a:noFill/>
          </a:ln>
        </p:spPr>
      </p:pic>
      <p:sp>
        <p:nvSpPr>
          <p:cNvPr id="42" name="Google Shape;42;g28fcea4cae9_0_35"/>
          <p:cNvSpPr txBox="1"/>
          <p:nvPr>
            <p:ph idx="1" type="body"/>
          </p:nvPr>
        </p:nvSpPr>
        <p:spPr>
          <a:xfrm>
            <a:off x="3840312" y="2270546"/>
            <a:ext cx="16703400" cy="9174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50800" lIns="50800" spcFirstLastPara="1" rIns="50800" wrap="square" tIns="50800">
            <a:normAutofit/>
          </a:bodyPr>
          <a:lstStyle>
            <a:lvl1pPr indent="-228600" lvl="0" marL="457200" algn="ctr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8000"/>
              <a:buFont typeface="Calibri"/>
              <a:buNone/>
              <a:defRPr b="1" sz="80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69189" lvl="1" marL="9144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2pPr>
            <a:lvl3pPr indent="-369189" lvl="2" marL="13716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3pPr>
            <a:lvl4pPr indent="-369189" lvl="3" marL="18288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4pPr>
            <a:lvl5pPr indent="-369189" lvl="4" marL="22860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5pPr>
            <a:lvl6pPr indent="-369189" lvl="5" marL="27432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6pPr>
            <a:lvl7pPr indent="-369189" lvl="6" marL="32004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7pPr>
            <a:lvl8pPr indent="-369189" lvl="7" marL="36576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8pPr>
            <a:lvl9pPr indent="-369189" lvl="8" marL="411480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9pPr>
          </a:lstStyle>
          <a:p/>
        </p:txBody>
      </p:sp>
      <p:sp>
        <p:nvSpPr>
          <p:cNvPr id="43" name="Google Shape;43;g28fcea4cae9_0_35"/>
          <p:cNvSpPr txBox="1"/>
          <p:nvPr>
            <p:ph idx="12" type="sldNum"/>
          </p:nvPr>
        </p:nvSpPr>
        <p:spPr>
          <a:xfrm>
            <a:off x="12001499" y="13080999"/>
            <a:ext cx="368400" cy="379800"/>
          </a:xfrm>
          <a:prstGeom prst="rect">
            <a:avLst/>
          </a:prstGeom>
          <a:noFill/>
          <a:ln>
            <a:noFill/>
          </a:ln>
        </p:spPr>
        <p:txBody>
          <a:bodyPr anchorCtr="0" anchor="b" bIns="50800" lIns="50800" spcFirstLastPara="1" rIns="50800" wrap="square" tIns="50800">
            <a:spAutoFit/>
          </a:bodyPr>
          <a:lstStyle>
            <a:lvl1pPr indent="0" lvl="0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indent="0" lvl="1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indent="0" lvl="2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indent="0" lvl="3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indent="0" lvl="4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indent="0" lvl="5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indent="0" lvl="6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indent="0" lvl="7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indent="0" lvl="8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Final slide" showMasterSp="0">
  <p:cSld name="Final slide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backgrounds-06.png" id="45" name="Google Shape;45;g28fcea4cae9_0_39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0"/>
            <a:ext cx="24384000" cy="13716000"/>
          </a:xfrm>
          <a:prstGeom prst="rect">
            <a:avLst/>
          </a:prstGeom>
          <a:noFill/>
          <a:ln>
            <a:noFill/>
          </a:ln>
        </p:spPr>
      </p:pic>
      <p:sp>
        <p:nvSpPr>
          <p:cNvPr id="46" name="Google Shape;46;g28fcea4cae9_0_39"/>
          <p:cNvSpPr txBox="1"/>
          <p:nvPr>
            <p:ph idx="12" type="sldNum"/>
          </p:nvPr>
        </p:nvSpPr>
        <p:spPr>
          <a:xfrm>
            <a:off x="12001499" y="13080999"/>
            <a:ext cx="368400" cy="379800"/>
          </a:xfrm>
          <a:prstGeom prst="rect">
            <a:avLst/>
          </a:prstGeom>
          <a:noFill/>
          <a:ln>
            <a:noFill/>
          </a:ln>
        </p:spPr>
        <p:txBody>
          <a:bodyPr anchorCtr="0" anchor="b" bIns="50800" lIns="50800" spcFirstLastPara="1" rIns="50800" wrap="square" tIns="50800">
            <a:spAutoFit/>
          </a:bodyPr>
          <a:lstStyle>
            <a:lvl1pPr indent="0" lvl="0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indent="0" lvl="1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indent="0" lvl="2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indent="0" lvl="3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indent="0" lvl="4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indent="0" lvl="5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indent="0" lvl="6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indent="0" lvl="7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indent="0" lvl="8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image" Target="../media/image4.png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background-04.png" id="6" name="Google Shape;6;g28fcea4cae9_0_0"/>
          <p:cNvPicPr preferRelativeResize="0"/>
          <p:nvPr/>
        </p:nvPicPr>
        <p:blipFill rotWithShape="1">
          <a:blip r:embed="rId1">
            <a:alphaModFix/>
          </a:blip>
          <a:srcRect b="0" l="0" r="0" t="0"/>
          <a:stretch/>
        </p:blipFill>
        <p:spPr>
          <a:xfrm>
            <a:off x="0" y="0"/>
            <a:ext cx="24384000" cy="13716000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Google Shape;7;g28fcea4cae9_0_0"/>
          <p:cNvSpPr txBox="1"/>
          <p:nvPr>
            <p:ph type="title"/>
          </p:nvPr>
        </p:nvSpPr>
        <p:spPr>
          <a:xfrm>
            <a:off x="1206500" y="1079500"/>
            <a:ext cx="21971100" cy="1433100"/>
          </a:xfrm>
          <a:prstGeom prst="rect">
            <a:avLst/>
          </a:prstGeom>
          <a:noFill/>
          <a:ln>
            <a:noFill/>
          </a:ln>
        </p:spPr>
        <p:txBody>
          <a:bodyPr anchorCtr="0" anchor="t" bIns="50800" lIns="50800" spcFirstLastPara="1" rIns="50800" wrap="square" tIns="50800">
            <a:normAutofit/>
          </a:bodyPr>
          <a:lstStyle>
            <a:lvl1pPr lv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0"/>
              <a:buFont typeface="Helvetica Neue"/>
              <a:buNone/>
              <a:defRPr b="1" i="0" sz="85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lvl="1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0"/>
              <a:buFont typeface="Helvetica Neue"/>
              <a:buNone/>
              <a:defRPr b="1" i="0" sz="85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lvl="2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0"/>
              <a:buFont typeface="Helvetica Neue"/>
              <a:buNone/>
              <a:defRPr b="1" i="0" sz="85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lvl="3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0"/>
              <a:buFont typeface="Helvetica Neue"/>
              <a:buNone/>
              <a:defRPr b="1" i="0" sz="85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lvl="4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0"/>
              <a:buFont typeface="Helvetica Neue"/>
              <a:buNone/>
              <a:defRPr b="1" i="0" sz="85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lvl="5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0"/>
              <a:buFont typeface="Helvetica Neue"/>
              <a:buNone/>
              <a:defRPr b="1" i="0" sz="85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lvl="6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0"/>
              <a:buFont typeface="Helvetica Neue"/>
              <a:buNone/>
              <a:defRPr b="1" i="0" sz="85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lvl="7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0"/>
              <a:buFont typeface="Helvetica Neue"/>
              <a:buNone/>
              <a:defRPr b="1" i="0" sz="85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lvl="8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0"/>
              <a:buFont typeface="Helvetica Neue"/>
              <a:buNone/>
              <a:defRPr b="1" i="0" sz="85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/>
        </p:txBody>
      </p:sp>
      <p:sp>
        <p:nvSpPr>
          <p:cNvPr id="8" name="Google Shape;8;g28fcea4cae9_0_0"/>
          <p:cNvSpPr txBox="1"/>
          <p:nvPr>
            <p:ph idx="1" type="body"/>
          </p:nvPr>
        </p:nvSpPr>
        <p:spPr>
          <a:xfrm>
            <a:off x="1206500" y="4248504"/>
            <a:ext cx="21971100" cy="8256000"/>
          </a:xfrm>
          <a:prstGeom prst="rect">
            <a:avLst/>
          </a:prstGeom>
          <a:noFill/>
          <a:ln>
            <a:noFill/>
          </a:ln>
        </p:spPr>
        <p:txBody>
          <a:bodyPr anchorCtr="0" anchor="t" bIns="50800" lIns="50800" spcFirstLastPara="1" rIns="50800" wrap="square" tIns="50800">
            <a:normAutofit/>
          </a:bodyPr>
          <a:lstStyle>
            <a:lvl1pPr indent="-603504" lvl="0" marL="457200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5904"/>
              <a:buFont typeface="Helvetica Neue"/>
              <a:buChar char="•"/>
              <a:defRPr b="0" i="0" sz="4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indent="-603504" lvl="1" marL="914400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5904"/>
              <a:buFont typeface="Helvetica Neue"/>
              <a:buChar char="•"/>
              <a:defRPr b="0" i="0" sz="4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indent="-603504" lvl="2" marL="1371600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5904"/>
              <a:buFont typeface="Helvetica Neue"/>
              <a:buChar char="•"/>
              <a:defRPr b="0" i="0" sz="4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indent="-603504" lvl="3" marL="1828800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5904"/>
              <a:buFont typeface="Helvetica Neue"/>
              <a:buChar char="•"/>
              <a:defRPr b="0" i="0" sz="4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indent="-603504" lvl="4" marL="2286000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5904"/>
              <a:buFont typeface="Helvetica Neue"/>
              <a:buChar char="•"/>
              <a:defRPr b="0" i="0" sz="4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indent="-603504" lvl="5" marL="2743200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5904"/>
              <a:buFont typeface="Helvetica Neue"/>
              <a:buChar char="•"/>
              <a:defRPr b="0" i="0" sz="4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indent="-603504" lvl="6" marL="3200400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5904"/>
              <a:buFont typeface="Helvetica Neue"/>
              <a:buChar char="•"/>
              <a:defRPr b="0" i="0" sz="4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indent="-603504" lvl="7" marL="3657600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5904"/>
              <a:buFont typeface="Helvetica Neue"/>
              <a:buChar char="•"/>
              <a:defRPr b="0" i="0" sz="4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indent="-603503" lvl="8" marL="4114800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5904"/>
              <a:buFont typeface="Helvetica Neue"/>
              <a:buChar char="•"/>
              <a:defRPr b="0" i="0" sz="4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/>
        </p:txBody>
      </p:sp>
      <p:sp>
        <p:nvSpPr>
          <p:cNvPr id="9" name="Google Shape;9;g28fcea4cae9_0_0"/>
          <p:cNvSpPr txBox="1"/>
          <p:nvPr>
            <p:ph idx="12" type="sldNum"/>
          </p:nvPr>
        </p:nvSpPr>
        <p:spPr>
          <a:xfrm>
            <a:off x="12001499" y="13080999"/>
            <a:ext cx="368400" cy="379800"/>
          </a:xfrm>
          <a:prstGeom prst="rect">
            <a:avLst/>
          </a:prstGeom>
          <a:noFill/>
          <a:ln>
            <a:noFill/>
          </a:ln>
        </p:spPr>
        <p:txBody>
          <a:bodyPr anchorCtr="0" anchor="b" bIns="50800" lIns="50800" spcFirstLastPara="1" rIns="50800" wrap="square" tIns="50800">
            <a:spAutoFit/>
          </a:bodyPr>
          <a:lstStyle>
            <a:lvl1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indent="0" lvl="1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indent="0" lvl="2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indent="0" lvl="3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indent="0" lvl="4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indent="0" lvl="5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indent="0" lvl="6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indent="0" lvl="7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indent="0" lvl="8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6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"/>
          <p:cNvSpPr txBox="1"/>
          <p:nvPr>
            <p:ph idx="1" type="body"/>
          </p:nvPr>
        </p:nvSpPr>
        <p:spPr>
          <a:xfrm>
            <a:off x="8387157" y="1547333"/>
            <a:ext cx="11305127" cy="2803138"/>
          </a:xfrm>
          <a:prstGeom prst="rect">
            <a:avLst/>
          </a:prstGeom>
          <a:noFill/>
          <a:ln>
            <a:noFill/>
          </a:ln>
        </p:spPr>
        <p:txBody>
          <a:bodyPr anchorCtr="0" anchor="t" bIns="50800" lIns="50800" spcFirstLastPara="1" rIns="50800" wrap="square" tIns="50800">
            <a:normAutofit/>
          </a:bodyPr>
          <a:lstStyle/>
          <a:p>
            <a:pPr indent="0" lvl="0" marL="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212121"/>
              </a:buClr>
              <a:buSzPts val="10000"/>
              <a:buFont typeface="Calibri"/>
              <a:buNone/>
            </a:pPr>
            <a:r>
              <a:t/>
            </a:r>
            <a:endParaRPr/>
          </a:p>
        </p:txBody>
      </p:sp>
      <p:sp>
        <p:nvSpPr>
          <p:cNvPr id="52" name="Google Shape;52;p1"/>
          <p:cNvSpPr txBox="1"/>
          <p:nvPr>
            <p:ph idx="2" type="body"/>
          </p:nvPr>
        </p:nvSpPr>
        <p:spPr>
          <a:xfrm>
            <a:off x="8387153" y="4847102"/>
            <a:ext cx="10937593" cy="636980"/>
          </a:xfrm>
          <a:prstGeom prst="rect">
            <a:avLst/>
          </a:prstGeom>
          <a:noFill/>
          <a:ln>
            <a:noFill/>
          </a:ln>
        </p:spPr>
        <p:txBody>
          <a:bodyPr anchorCtr="0" anchor="t" bIns="50800" lIns="50800" spcFirstLastPara="1" rIns="50800" wrap="square" tIns="50800">
            <a:normAutofit/>
          </a:bodyPr>
          <a:lstStyle/>
          <a:p>
            <a:pPr indent="0" lvl="0" marL="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Font typeface="Calibri"/>
              <a:buNone/>
            </a:pPr>
            <a:r>
              <a:t/>
            </a:r>
            <a:endParaRPr/>
          </a:p>
        </p:txBody>
      </p:sp>
      <p:sp>
        <p:nvSpPr>
          <p:cNvPr id="53" name="Google Shape;53;p1"/>
          <p:cNvSpPr txBox="1"/>
          <p:nvPr>
            <p:ph idx="3" type="body"/>
          </p:nvPr>
        </p:nvSpPr>
        <p:spPr>
          <a:xfrm>
            <a:off x="8387152" y="5484082"/>
            <a:ext cx="10937593" cy="636979"/>
          </a:xfrm>
          <a:prstGeom prst="rect">
            <a:avLst/>
          </a:prstGeom>
          <a:noFill/>
          <a:ln>
            <a:noFill/>
          </a:ln>
        </p:spPr>
        <p:txBody>
          <a:bodyPr anchorCtr="0" anchor="t" bIns="50800" lIns="50800" spcFirstLastPara="1" rIns="50800" wrap="square" tIns="50800">
            <a:normAutofit/>
          </a:bodyPr>
          <a:lstStyle/>
          <a:p>
            <a:pPr indent="0" lvl="0" marL="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Font typeface="Calibri"/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2"/>
          <p:cNvSpPr txBox="1"/>
          <p:nvPr>
            <p:ph idx="1" type="body"/>
          </p:nvPr>
        </p:nvSpPr>
        <p:spPr>
          <a:xfrm>
            <a:off x="632047" y="3754440"/>
            <a:ext cx="7094817" cy="5958789"/>
          </a:xfrm>
          <a:prstGeom prst="rect">
            <a:avLst/>
          </a:prstGeom>
          <a:noFill/>
          <a:ln>
            <a:noFill/>
          </a:ln>
        </p:spPr>
        <p:txBody>
          <a:bodyPr anchorCtr="0" anchor="t" bIns="50800" lIns="50800" spcFirstLastPara="1" rIns="50800" wrap="square" tIns="50800">
            <a:normAutofit/>
          </a:bodyPr>
          <a:lstStyle/>
          <a:p>
            <a:pPr indent="0" lvl="0" marL="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212121"/>
              </a:buClr>
              <a:buSzPts val="8000"/>
              <a:buFont typeface="Calibri"/>
              <a:buNone/>
            </a:pPr>
            <a:r>
              <a:t/>
            </a:r>
            <a:endParaRPr/>
          </a:p>
        </p:txBody>
      </p:sp>
      <p:sp>
        <p:nvSpPr>
          <p:cNvPr id="59" name="Google Shape;59;p2"/>
          <p:cNvSpPr txBox="1"/>
          <p:nvPr>
            <p:ph idx="2" type="body"/>
          </p:nvPr>
        </p:nvSpPr>
        <p:spPr>
          <a:xfrm>
            <a:off x="9415124" y="2560183"/>
            <a:ext cx="13718796" cy="8778260"/>
          </a:xfrm>
          <a:prstGeom prst="rect">
            <a:avLst/>
          </a:prstGeom>
          <a:noFill/>
          <a:ln>
            <a:noFill/>
          </a:ln>
        </p:spPr>
        <p:txBody>
          <a:bodyPr anchorCtr="0" anchor="t" bIns="50800" lIns="50800" spcFirstLastPara="1" rIns="50800" wrap="square" tIns="50800">
            <a:normAutofit/>
          </a:bodyPr>
          <a:lstStyle/>
          <a:p>
            <a:pPr indent="0" lvl="0" marL="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212121"/>
              </a:buClr>
              <a:buSzPts val="4500"/>
              <a:buFont typeface="Calibri"/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3"/>
          <p:cNvSpPr txBox="1"/>
          <p:nvPr>
            <p:ph idx="1" type="body"/>
          </p:nvPr>
        </p:nvSpPr>
        <p:spPr>
          <a:xfrm>
            <a:off x="8629032" y="1018232"/>
            <a:ext cx="13214379" cy="2106981"/>
          </a:xfrm>
          <a:prstGeom prst="rect">
            <a:avLst/>
          </a:prstGeom>
          <a:noFill/>
          <a:ln>
            <a:noFill/>
          </a:ln>
        </p:spPr>
        <p:txBody>
          <a:bodyPr anchorCtr="0" anchor="t" bIns="50800" lIns="50800" spcFirstLastPara="1" rIns="50800" wrap="square" tIns="50800">
            <a:normAutofit/>
          </a:bodyPr>
          <a:lstStyle/>
          <a:p>
            <a:pPr indent="0" lvl="0" marL="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212121"/>
              </a:buClr>
              <a:buSzPts val="7000"/>
              <a:buFont typeface="Calibri"/>
              <a:buNone/>
            </a:pPr>
            <a:r>
              <a:t/>
            </a:r>
            <a:endParaRPr/>
          </a:p>
        </p:txBody>
      </p:sp>
      <p:sp>
        <p:nvSpPr>
          <p:cNvPr id="65" name="Google Shape;65;p3"/>
          <p:cNvSpPr txBox="1"/>
          <p:nvPr>
            <p:ph idx="2" type="body"/>
          </p:nvPr>
        </p:nvSpPr>
        <p:spPr>
          <a:xfrm>
            <a:off x="616930" y="4464947"/>
            <a:ext cx="2170280" cy="811746"/>
          </a:xfrm>
          <a:prstGeom prst="rect">
            <a:avLst/>
          </a:prstGeom>
          <a:noFill/>
          <a:ln>
            <a:noFill/>
          </a:ln>
        </p:spPr>
        <p:txBody>
          <a:bodyPr anchorCtr="0" anchor="t" bIns="50800" lIns="50800" spcFirstLastPara="1" rIns="50800" wrap="square" tIns="50800">
            <a:normAutofit/>
          </a:bodyPr>
          <a:lstStyle/>
          <a:p>
            <a:pPr indent="0" lvl="0" marL="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61B39F"/>
              </a:buClr>
              <a:buSzPts val="5640"/>
              <a:buFont typeface="Calibri"/>
              <a:buNone/>
            </a:pPr>
            <a:r>
              <a:t/>
            </a:r>
            <a:endParaRPr/>
          </a:p>
        </p:txBody>
      </p:sp>
      <p:sp>
        <p:nvSpPr>
          <p:cNvPr id="66" name="Google Shape;66;p3"/>
          <p:cNvSpPr txBox="1"/>
          <p:nvPr>
            <p:ph idx="3" type="body"/>
          </p:nvPr>
        </p:nvSpPr>
        <p:spPr>
          <a:xfrm>
            <a:off x="601813" y="5311509"/>
            <a:ext cx="7143358" cy="1411531"/>
          </a:xfrm>
          <a:prstGeom prst="rect">
            <a:avLst/>
          </a:prstGeom>
          <a:noFill/>
          <a:ln>
            <a:noFill/>
          </a:ln>
        </p:spPr>
        <p:txBody>
          <a:bodyPr anchorCtr="0" anchor="t" bIns="50800" lIns="50800" spcFirstLastPara="1" rIns="50800" wrap="square" tIns="50800">
            <a:normAutofit/>
          </a:bodyPr>
          <a:lstStyle/>
          <a:p>
            <a:pPr indent="0" lvl="0" marL="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D4533E"/>
              </a:buClr>
              <a:buSzPts val="4500"/>
              <a:buFont typeface="Calibri"/>
              <a:buNone/>
            </a:pPr>
            <a:r>
              <a:t/>
            </a:r>
            <a:endParaRPr/>
          </a:p>
        </p:txBody>
      </p:sp>
      <p:sp>
        <p:nvSpPr>
          <p:cNvPr id="67" name="Google Shape;67;p3"/>
          <p:cNvSpPr txBox="1"/>
          <p:nvPr>
            <p:ph idx="4" type="body"/>
          </p:nvPr>
        </p:nvSpPr>
        <p:spPr>
          <a:xfrm>
            <a:off x="586695" y="7074155"/>
            <a:ext cx="6885302" cy="4668219"/>
          </a:xfrm>
          <a:prstGeom prst="rect">
            <a:avLst/>
          </a:prstGeom>
          <a:noFill/>
          <a:ln>
            <a:noFill/>
          </a:ln>
        </p:spPr>
        <p:txBody>
          <a:bodyPr anchorCtr="0" anchor="t" bIns="50800" lIns="50800" spcFirstLastPara="1" rIns="50800" wrap="square" tIns="50800">
            <a:norm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12121"/>
              </a:buClr>
              <a:buSzPts val="3500"/>
              <a:buFont typeface="Calibri"/>
              <a:buNone/>
            </a:pPr>
            <a:r>
              <a:t/>
            </a:r>
            <a:endParaRPr/>
          </a:p>
        </p:txBody>
      </p:sp>
      <p:sp>
        <p:nvSpPr>
          <p:cNvPr id="68" name="Google Shape;68;p3"/>
          <p:cNvSpPr txBox="1"/>
          <p:nvPr>
            <p:ph idx="5" type="body"/>
          </p:nvPr>
        </p:nvSpPr>
        <p:spPr>
          <a:xfrm>
            <a:off x="8642997" y="4464947"/>
            <a:ext cx="2170280" cy="811746"/>
          </a:xfrm>
          <a:prstGeom prst="rect">
            <a:avLst/>
          </a:prstGeom>
          <a:noFill/>
          <a:ln>
            <a:noFill/>
          </a:ln>
        </p:spPr>
        <p:txBody>
          <a:bodyPr anchorCtr="0" anchor="t" bIns="50800" lIns="50800" spcFirstLastPara="1" rIns="50800" wrap="square" tIns="50800">
            <a:normAutofit/>
          </a:bodyPr>
          <a:lstStyle/>
          <a:p>
            <a:pPr indent="0" lvl="0" marL="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61B39F"/>
              </a:buClr>
              <a:buSzPts val="5640"/>
              <a:buFont typeface="Calibri"/>
              <a:buNone/>
            </a:pPr>
            <a:r>
              <a:t/>
            </a:r>
            <a:endParaRPr/>
          </a:p>
        </p:txBody>
      </p:sp>
      <p:sp>
        <p:nvSpPr>
          <p:cNvPr id="69" name="Google Shape;69;p3"/>
          <p:cNvSpPr txBox="1"/>
          <p:nvPr>
            <p:ph idx="6" type="body"/>
          </p:nvPr>
        </p:nvSpPr>
        <p:spPr>
          <a:xfrm>
            <a:off x="8627880" y="5311509"/>
            <a:ext cx="7143358" cy="1411531"/>
          </a:xfrm>
          <a:prstGeom prst="rect">
            <a:avLst/>
          </a:prstGeom>
          <a:noFill/>
          <a:ln>
            <a:noFill/>
          </a:ln>
        </p:spPr>
        <p:txBody>
          <a:bodyPr anchorCtr="0" anchor="t" bIns="50800" lIns="50800" spcFirstLastPara="1" rIns="50800" wrap="square" tIns="50800">
            <a:normAutofit/>
          </a:bodyPr>
          <a:lstStyle/>
          <a:p>
            <a:pPr indent="0" lvl="0" marL="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D4533E"/>
              </a:buClr>
              <a:buSzPts val="4500"/>
              <a:buFont typeface="Calibri"/>
              <a:buNone/>
            </a:pPr>
            <a:r>
              <a:t/>
            </a:r>
            <a:endParaRPr/>
          </a:p>
        </p:txBody>
      </p:sp>
      <p:sp>
        <p:nvSpPr>
          <p:cNvPr id="70" name="Google Shape;70;p3"/>
          <p:cNvSpPr txBox="1"/>
          <p:nvPr>
            <p:ph idx="7" type="body"/>
          </p:nvPr>
        </p:nvSpPr>
        <p:spPr>
          <a:xfrm>
            <a:off x="8612762" y="7074155"/>
            <a:ext cx="6885303" cy="4668219"/>
          </a:xfrm>
          <a:prstGeom prst="rect">
            <a:avLst/>
          </a:prstGeom>
          <a:noFill/>
          <a:ln>
            <a:noFill/>
          </a:ln>
        </p:spPr>
        <p:txBody>
          <a:bodyPr anchorCtr="0" anchor="t" bIns="50800" lIns="50800" spcFirstLastPara="1" rIns="50800" wrap="square" tIns="50800">
            <a:norm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12121"/>
              </a:buClr>
              <a:buSzPts val="3500"/>
              <a:buFont typeface="Calibri"/>
              <a:buNone/>
            </a:pPr>
            <a:r>
              <a:t/>
            </a:r>
            <a:endParaRPr/>
          </a:p>
        </p:txBody>
      </p:sp>
      <p:sp>
        <p:nvSpPr>
          <p:cNvPr id="71" name="Google Shape;71;p3"/>
          <p:cNvSpPr txBox="1"/>
          <p:nvPr>
            <p:ph idx="8" type="body"/>
          </p:nvPr>
        </p:nvSpPr>
        <p:spPr>
          <a:xfrm>
            <a:off x="16821387" y="4464947"/>
            <a:ext cx="2170280" cy="811746"/>
          </a:xfrm>
          <a:prstGeom prst="rect">
            <a:avLst/>
          </a:prstGeom>
          <a:noFill/>
          <a:ln>
            <a:noFill/>
          </a:ln>
        </p:spPr>
        <p:txBody>
          <a:bodyPr anchorCtr="0" anchor="t" bIns="50800" lIns="50800" spcFirstLastPara="1" rIns="50800" wrap="square" tIns="50800">
            <a:normAutofit/>
          </a:bodyPr>
          <a:lstStyle/>
          <a:p>
            <a:pPr indent="0" lvl="0" marL="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61B39F"/>
              </a:buClr>
              <a:buSzPts val="5640"/>
              <a:buFont typeface="Calibri"/>
              <a:buNone/>
            </a:pPr>
            <a:r>
              <a:t/>
            </a:r>
            <a:endParaRPr/>
          </a:p>
        </p:txBody>
      </p:sp>
      <p:sp>
        <p:nvSpPr>
          <p:cNvPr id="72" name="Google Shape;72;p3"/>
          <p:cNvSpPr txBox="1"/>
          <p:nvPr>
            <p:ph idx="9" type="body"/>
          </p:nvPr>
        </p:nvSpPr>
        <p:spPr>
          <a:xfrm>
            <a:off x="16806270" y="5311509"/>
            <a:ext cx="7143358" cy="1411531"/>
          </a:xfrm>
          <a:prstGeom prst="rect">
            <a:avLst/>
          </a:prstGeom>
          <a:noFill/>
          <a:ln>
            <a:noFill/>
          </a:ln>
        </p:spPr>
        <p:txBody>
          <a:bodyPr anchorCtr="0" anchor="t" bIns="50800" lIns="50800" spcFirstLastPara="1" rIns="50800" wrap="square" tIns="50800">
            <a:normAutofit/>
          </a:bodyPr>
          <a:lstStyle/>
          <a:p>
            <a:pPr indent="0" lvl="0" marL="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D4533E"/>
              </a:buClr>
              <a:buSzPts val="4500"/>
              <a:buFont typeface="Calibri"/>
              <a:buNone/>
            </a:pPr>
            <a:r>
              <a:t/>
            </a:r>
            <a:endParaRPr/>
          </a:p>
        </p:txBody>
      </p:sp>
      <p:sp>
        <p:nvSpPr>
          <p:cNvPr id="73" name="Google Shape;73;p3"/>
          <p:cNvSpPr txBox="1"/>
          <p:nvPr>
            <p:ph idx="13" type="body"/>
          </p:nvPr>
        </p:nvSpPr>
        <p:spPr>
          <a:xfrm>
            <a:off x="16791153" y="7074155"/>
            <a:ext cx="6885302" cy="4668219"/>
          </a:xfrm>
          <a:prstGeom prst="rect">
            <a:avLst/>
          </a:prstGeom>
          <a:noFill/>
          <a:ln>
            <a:noFill/>
          </a:ln>
        </p:spPr>
        <p:txBody>
          <a:bodyPr anchorCtr="0" anchor="t" bIns="50800" lIns="50800" spcFirstLastPara="1" rIns="50800" wrap="square" tIns="50800">
            <a:norm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12121"/>
              </a:buClr>
              <a:buSzPts val="3500"/>
              <a:buFont typeface="Calibri"/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4"/>
          <p:cNvSpPr txBox="1"/>
          <p:nvPr>
            <p:ph idx="1" type="body"/>
          </p:nvPr>
        </p:nvSpPr>
        <p:spPr>
          <a:xfrm>
            <a:off x="632047" y="3754440"/>
            <a:ext cx="6171725" cy="5958789"/>
          </a:xfrm>
          <a:prstGeom prst="rect">
            <a:avLst/>
          </a:prstGeom>
          <a:noFill/>
          <a:ln>
            <a:noFill/>
          </a:ln>
        </p:spPr>
        <p:txBody>
          <a:bodyPr anchorCtr="0" anchor="t" bIns="50800" lIns="50800" spcFirstLastPara="1" rIns="50800" wrap="square" tIns="50800">
            <a:normAutofit/>
          </a:bodyPr>
          <a:lstStyle/>
          <a:p>
            <a:pPr indent="0" lvl="0" marL="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212121"/>
              </a:buClr>
              <a:buSzPts val="6500"/>
              <a:buFont typeface="Calibri"/>
              <a:buNone/>
            </a:pPr>
            <a:r>
              <a:t/>
            </a:r>
            <a:endParaRPr/>
          </a:p>
        </p:txBody>
      </p:sp>
      <p:sp>
        <p:nvSpPr>
          <p:cNvPr id="79" name="Google Shape;79;p4"/>
          <p:cNvSpPr/>
          <p:nvPr>
            <p:ph idx="2" type="pic"/>
          </p:nvPr>
        </p:nvSpPr>
        <p:spPr>
          <a:xfrm>
            <a:off x="9210501" y="2194560"/>
            <a:ext cx="13749252" cy="8096596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5"/>
          <p:cNvSpPr txBox="1"/>
          <p:nvPr>
            <p:ph idx="1" type="body"/>
          </p:nvPr>
        </p:nvSpPr>
        <p:spPr>
          <a:xfrm>
            <a:off x="3840312" y="2270546"/>
            <a:ext cx="16703376" cy="9174908"/>
          </a:xfrm>
          <a:prstGeom prst="rect">
            <a:avLst/>
          </a:prstGeom>
          <a:noFill/>
          <a:ln>
            <a:noFill/>
          </a:ln>
        </p:spPr>
        <p:txBody>
          <a:bodyPr anchorCtr="0" anchor="ctr" bIns="50800" lIns="50800" spcFirstLastPara="1" rIns="50800" wrap="square" tIns="50800">
            <a:normAutofit/>
          </a:bodyPr>
          <a:lstStyle/>
          <a:p>
            <a:pPr indent="0" lvl="0" marL="0" rtl="0" algn="ctr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8000"/>
              <a:buFont typeface="Calibri"/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21_BasicWhite">
  <a:themeElements>
    <a:clrScheme name="21_Basic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FD932"/>
      </a:accent4>
      <a:accent5>
        <a:srgbClr val="FF644E"/>
      </a:accent5>
      <a:accent6>
        <a:srgbClr val="FF42A1"/>
      </a:accent6>
      <a:hlink>
        <a:srgbClr val="0000FF"/>
      </a:hlink>
      <a:folHlink>
        <a:srgbClr val="FF00F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21_BasicWhite">
  <a:themeElements>
    <a:clrScheme name="21_BasicWhite">
      <a:dk1>
        <a:srgbClr val="5E5E5E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FD932"/>
      </a:accent4>
      <a:accent5>
        <a:srgbClr val="FF644E"/>
      </a:accent5>
      <a:accent6>
        <a:srgbClr val="FF42A1"/>
      </a:accent6>
      <a:hlink>
        <a:srgbClr val="0000FF"/>
      </a:hlink>
      <a:folHlink>
        <a:srgbClr val="FF00F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/>
</file>