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3" r:id="rId2"/>
    <p:sldId id="264" r:id="rId3"/>
    <p:sldId id="265" r:id="rId4"/>
    <p:sldId id="266" r:id="rId5"/>
    <p:sldId id="267" r:id="rId6"/>
    <p:sldId id="268" r:id="rId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1"/>
    <p:restoredTop sz="94677"/>
  </p:normalViewPr>
  <p:slideViewPr>
    <p:cSldViewPr snapToGrid="0">
      <p:cViewPr varScale="1">
        <p:scale>
          <a:sx n="39" d="100"/>
          <a:sy n="39" d="100"/>
        </p:scale>
        <p:origin x="10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8AD24C8-DBC3-EECE-1F69-D24FBD64A3D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87153" y="1088225"/>
            <a:ext cx="10631487" cy="3479800"/>
          </a:xfrm>
        </p:spPr>
        <p:txBody>
          <a:bodyPr/>
          <a:lstStyle>
            <a:lvl1pPr marL="0" marR="0" indent="0" algn="l" defTabSz="2438338" rtl="0" latinLnBrk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pt-PT" sz="10000" b="1" i="0" u="none" strike="noStrike" cap="none" spc="-200" baseline="0" dirty="0" smtClean="0">
                <a:solidFill>
                  <a:srgbClr val="212121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marR="0" lvl="0" indent="0" algn="l" defTabSz="2438338" rtl="0" eaLnBrk="1" fontAlgn="auto" latinLnBrk="0" hangingPunct="1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/>
            </a:pPr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presentation</a:t>
            </a:r>
            <a:endParaRPr lang="pt-PT" dirty="0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A537D9BC-63AB-8C22-CB06-17B50981532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387153" y="4927916"/>
            <a:ext cx="13200638" cy="1035561"/>
          </a:xfrm>
        </p:spPr>
        <p:txBody>
          <a:bodyPr>
            <a:normAutofit/>
          </a:bodyPr>
          <a:lstStyle>
            <a:lvl1pPr marL="0" indent="0">
              <a:buNone/>
              <a:defRPr sz="4000" b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marL="0" marR="0" lvl="0" indent="0" algn="l" defTabSz="2438338" rtl="0" eaLnBrk="1" fontAlgn="auto" latinLnBrk="0" hangingPunct="1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None/>
              <a:tabLst/>
              <a:defRPr/>
            </a:pPr>
            <a:r>
              <a:rPr lang="en-US" dirty="0"/>
              <a:t>Subtitle here, if you need</a:t>
            </a:r>
          </a:p>
        </p:txBody>
      </p: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B0595CAD-53B0-80FB-2C42-86EE70B02DA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386763" y="6221414"/>
            <a:ext cx="13201650" cy="835370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pt-PT" dirty="0"/>
              <a:t>Date/ </a:t>
            </a:r>
            <a:r>
              <a:rPr lang="pt-PT" dirty="0" err="1"/>
              <a:t>Event</a:t>
            </a:r>
            <a:r>
              <a:rPr lang="pt-PT" dirty="0"/>
              <a:t> </a:t>
            </a:r>
            <a:r>
              <a:rPr lang="pt-PT" dirty="0" err="1"/>
              <a:t>Info</a:t>
            </a:r>
            <a:endParaRPr lang="pt-PT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5856638-CE9C-23B6-59A8-0950B54FAEA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21089" y="3041650"/>
            <a:ext cx="7751763" cy="7632700"/>
          </a:xfrm>
        </p:spPr>
        <p:txBody>
          <a:bodyPr>
            <a:normAutofit/>
          </a:bodyPr>
          <a:lstStyle>
            <a:lvl1pPr marL="0" indent="0">
              <a:buNone/>
              <a:defRPr sz="80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pt-PT" dirty="0" err="1"/>
              <a:t>Title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this</a:t>
            </a:r>
            <a:r>
              <a:rPr lang="pt-PT" dirty="0"/>
              <a:t> </a:t>
            </a:r>
            <a:r>
              <a:rPr lang="pt-PT" dirty="0" err="1"/>
              <a:t>section</a:t>
            </a:r>
            <a:endParaRPr lang="pt-PT" dirty="0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FDE893D9-A9F1-99EE-0762-1C3AAA1EFC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820275" y="1630363"/>
            <a:ext cx="13642975" cy="10137775"/>
          </a:xfrm>
        </p:spPr>
        <p:txBody>
          <a:bodyPr>
            <a:normAutofit/>
          </a:bodyPr>
          <a:lstStyle>
            <a:lvl1pPr>
              <a:buClr>
                <a:schemeClr val="accent1"/>
              </a:buClr>
              <a:defRPr sz="4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4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4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4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4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pt-PT" dirty="0" err="1"/>
              <a:t>Write</a:t>
            </a:r>
            <a:r>
              <a:rPr lang="pt-PT" dirty="0"/>
              <a:t> </a:t>
            </a:r>
            <a:r>
              <a:rPr lang="pt-PT" dirty="0" err="1"/>
              <a:t>your</a:t>
            </a:r>
            <a:r>
              <a:rPr lang="pt-PT" dirty="0"/>
              <a:t> </a:t>
            </a:r>
            <a:r>
              <a:rPr lang="pt-PT" dirty="0" err="1"/>
              <a:t>text</a:t>
            </a:r>
            <a:r>
              <a:rPr lang="pt-PT" dirty="0"/>
              <a:t> </a:t>
            </a:r>
            <a:r>
              <a:rPr lang="pt-PT" dirty="0" err="1"/>
              <a:t>here</a:t>
            </a:r>
            <a:endParaRPr lang="pt-PT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opic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of this sec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562817" y="2850592"/>
            <a:ext cx="11753927" cy="81174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70000"/>
              </a:lnSpc>
              <a:spcBef>
                <a:spcPts val="0"/>
              </a:spcBef>
              <a:buSzTx/>
              <a:buNone/>
              <a:defRPr sz="7000" b="1" spc="-140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Title of </a:t>
            </a:r>
            <a:r>
              <a:rPr lang="pt-PT" dirty="0" err="1"/>
              <a:t>this</a:t>
            </a:r>
            <a:r>
              <a:rPr lang="pt-PT" dirty="0"/>
              <a:t> </a:t>
            </a:r>
            <a:r>
              <a:rPr lang="pt-PT" dirty="0" err="1"/>
              <a:t>section</a:t>
            </a:r>
            <a:endParaRPr dirty="0"/>
          </a:p>
        </p:txBody>
      </p:sp>
      <p:sp>
        <p:nvSpPr>
          <p:cNvPr id="36" name="01"/>
          <p:cNvSpPr txBox="1">
            <a:spLocks noGrp="1"/>
          </p:cNvSpPr>
          <p:nvPr>
            <p:ph type="body" sz="quarter" idx="22"/>
          </p:nvPr>
        </p:nvSpPr>
        <p:spPr>
          <a:xfrm>
            <a:off x="616930" y="4464947"/>
            <a:ext cx="2170280" cy="811746"/>
          </a:xfrm>
          <a:prstGeom prst="rect">
            <a:avLst/>
          </a:prstGeom>
        </p:spPr>
        <p:txBody>
          <a:bodyPr/>
          <a:lstStyle>
            <a:lvl1pPr marL="0" indent="0" defTabSz="2292038">
              <a:lnSpc>
                <a:spcPct val="70000"/>
              </a:lnSpc>
              <a:spcBef>
                <a:spcPts val="0"/>
              </a:spcBef>
              <a:buSzTx/>
              <a:buNone/>
              <a:defRPr sz="5640" b="1" spc="-112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01</a:t>
            </a:r>
          </a:p>
        </p:txBody>
      </p:sp>
      <p:sp>
        <p:nvSpPr>
          <p:cNvPr id="37" name="Lorem ipsum dolor sit a met, consectetur adipiscing elit."/>
          <p:cNvSpPr txBox="1">
            <a:spLocks noGrp="1"/>
          </p:cNvSpPr>
          <p:nvPr>
            <p:ph type="body" sz="quarter" idx="23"/>
          </p:nvPr>
        </p:nvSpPr>
        <p:spPr>
          <a:xfrm>
            <a:off x="601813" y="5311509"/>
            <a:ext cx="7143358" cy="14115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70000"/>
              </a:lnSpc>
              <a:spcBef>
                <a:spcPts val="0"/>
              </a:spcBef>
              <a:buSzTx/>
              <a:buNone/>
              <a:defRPr sz="4500" b="1" spc="-9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dirty="0"/>
              <a:t>Lorem ipsum dolor sit a met, </a:t>
            </a:r>
            <a:r>
              <a:rPr dirty="0" err="1"/>
              <a:t>consectetur</a:t>
            </a:r>
            <a:r>
              <a:rPr dirty="0"/>
              <a:t> </a:t>
            </a:r>
            <a:r>
              <a:rPr dirty="0" err="1"/>
              <a:t>adipiscing</a:t>
            </a:r>
            <a:r>
              <a:rPr dirty="0"/>
              <a:t> </a:t>
            </a:r>
            <a:r>
              <a:rPr dirty="0" err="1"/>
              <a:t>elit</a:t>
            </a:r>
            <a:r>
              <a:rPr dirty="0"/>
              <a:t>.</a:t>
            </a:r>
          </a:p>
        </p:txBody>
      </p:sp>
      <p:sp>
        <p:nvSpPr>
          <p:cNvPr id="38" name="Lorem ipsum dolor sit amen, consectetur adipiscing elit. Aliquam ac maoris accmsan, ultrices nunc nec, venants libero. Fusca non turpis rutrum, elementum tellus non, gravida quad."/>
          <p:cNvSpPr txBox="1">
            <a:spLocks noGrp="1"/>
          </p:cNvSpPr>
          <p:nvPr>
            <p:ph type="body" sz="quarter" idx="24"/>
          </p:nvPr>
        </p:nvSpPr>
        <p:spPr>
          <a:xfrm>
            <a:off x="586695" y="7074155"/>
            <a:ext cx="6885302" cy="46682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3500" spc="-70">
                <a:solidFill>
                  <a:srgbClr val="212121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Lorem ipsum dolor sit amen, consectetur adipiscing elit. Aliquam ac maoris accmsan, ultrices nunc nec, venants libero. Fusca non turpis rutrum, elementum tellus non, gravida quad.</a:t>
            </a:r>
          </a:p>
        </p:txBody>
      </p:sp>
      <p:sp>
        <p:nvSpPr>
          <p:cNvPr id="39" name="02"/>
          <p:cNvSpPr txBox="1">
            <a:spLocks noGrp="1"/>
          </p:cNvSpPr>
          <p:nvPr>
            <p:ph type="body" sz="quarter" idx="25"/>
          </p:nvPr>
        </p:nvSpPr>
        <p:spPr>
          <a:xfrm>
            <a:off x="8642997" y="4464947"/>
            <a:ext cx="2170280" cy="811746"/>
          </a:xfrm>
          <a:prstGeom prst="rect">
            <a:avLst/>
          </a:prstGeom>
        </p:spPr>
        <p:txBody>
          <a:bodyPr/>
          <a:lstStyle>
            <a:lvl1pPr marL="0" indent="0" defTabSz="2292038">
              <a:lnSpc>
                <a:spcPct val="70000"/>
              </a:lnSpc>
              <a:spcBef>
                <a:spcPts val="0"/>
              </a:spcBef>
              <a:buSzTx/>
              <a:buNone/>
              <a:defRPr sz="5640" b="1" spc="-112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02</a:t>
            </a:r>
          </a:p>
        </p:txBody>
      </p:sp>
      <p:sp>
        <p:nvSpPr>
          <p:cNvPr id="40" name="Lorem ipsum dolor sit a met, consectetur adipiscing elit."/>
          <p:cNvSpPr txBox="1">
            <a:spLocks noGrp="1"/>
          </p:cNvSpPr>
          <p:nvPr>
            <p:ph type="body" sz="quarter" idx="26"/>
          </p:nvPr>
        </p:nvSpPr>
        <p:spPr>
          <a:xfrm>
            <a:off x="8627880" y="5311509"/>
            <a:ext cx="7143358" cy="14115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70000"/>
              </a:lnSpc>
              <a:spcBef>
                <a:spcPts val="0"/>
              </a:spcBef>
              <a:buSzTx/>
              <a:buNone/>
              <a:defRPr sz="4500" b="1" spc="-9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Lorem ipsum dolor sit a met, consectetur adipiscing elit.</a:t>
            </a:r>
          </a:p>
        </p:txBody>
      </p:sp>
      <p:sp>
        <p:nvSpPr>
          <p:cNvPr id="41" name="Lorem ipsum dolor sit amen, consectetur adipiscing elit. Aliquam ac maoris accmsan, ultrices nunc nec, venants libero. Fusca non turpis rutrum, elementum tellus non, gravida quad."/>
          <p:cNvSpPr txBox="1">
            <a:spLocks noGrp="1"/>
          </p:cNvSpPr>
          <p:nvPr>
            <p:ph type="body" sz="quarter" idx="27"/>
          </p:nvPr>
        </p:nvSpPr>
        <p:spPr>
          <a:xfrm>
            <a:off x="8612762" y="7074155"/>
            <a:ext cx="6885303" cy="46682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3500" spc="-70">
                <a:solidFill>
                  <a:srgbClr val="212121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Lorem ipsum dolor sit amen, consectetur adipiscing elit. Aliquam ac maoris accmsan, ultrices nunc nec, venants libero. Fusca non turpis rutrum, elementum tellus non, gravida quad.</a:t>
            </a:r>
          </a:p>
        </p:txBody>
      </p:sp>
      <p:sp>
        <p:nvSpPr>
          <p:cNvPr id="42" name="03"/>
          <p:cNvSpPr txBox="1">
            <a:spLocks noGrp="1"/>
          </p:cNvSpPr>
          <p:nvPr>
            <p:ph type="body" sz="quarter" idx="28"/>
          </p:nvPr>
        </p:nvSpPr>
        <p:spPr>
          <a:xfrm>
            <a:off x="16821387" y="4464947"/>
            <a:ext cx="2170280" cy="811746"/>
          </a:xfrm>
          <a:prstGeom prst="rect">
            <a:avLst/>
          </a:prstGeom>
        </p:spPr>
        <p:txBody>
          <a:bodyPr/>
          <a:lstStyle>
            <a:lvl1pPr marL="0" indent="0" defTabSz="2292038">
              <a:lnSpc>
                <a:spcPct val="70000"/>
              </a:lnSpc>
              <a:spcBef>
                <a:spcPts val="0"/>
              </a:spcBef>
              <a:buSzTx/>
              <a:buNone/>
              <a:defRPr sz="5640" b="1" spc="-112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03</a:t>
            </a:r>
          </a:p>
        </p:txBody>
      </p:sp>
      <p:sp>
        <p:nvSpPr>
          <p:cNvPr id="43" name="Lorem ipsum dolor sit a met, consectetur adipiscing elit."/>
          <p:cNvSpPr txBox="1">
            <a:spLocks noGrp="1"/>
          </p:cNvSpPr>
          <p:nvPr>
            <p:ph type="body" sz="quarter" idx="29"/>
          </p:nvPr>
        </p:nvSpPr>
        <p:spPr>
          <a:xfrm>
            <a:off x="16806270" y="5311509"/>
            <a:ext cx="7143358" cy="14115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70000"/>
              </a:lnSpc>
              <a:spcBef>
                <a:spcPts val="0"/>
              </a:spcBef>
              <a:buSzTx/>
              <a:buNone/>
              <a:defRPr sz="4500" b="1" spc="-9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Lorem ipsum dolor sit a met, consectetur adipiscing elit.</a:t>
            </a:r>
          </a:p>
        </p:txBody>
      </p:sp>
      <p:sp>
        <p:nvSpPr>
          <p:cNvPr id="44" name="Lorem ipsum dolor sit amen, consectetur adipiscing elit. Aliquam ac maoris accmsan, ultrices nunc nec, venants libero. Fusca non turpis rutrum, elementum tellus non, gravida quad."/>
          <p:cNvSpPr txBox="1">
            <a:spLocks noGrp="1"/>
          </p:cNvSpPr>
          <p:nvPr>
            <p:ph type="body" sz="quarter" idx="30"/>
          </p:nvPr>
        </p:nvSpPr>
        <p:spPr>
          <a:xfrm>
            <a:off x="16791153" y="7074155"/>
            <a:ext cx="6885302" cy="466821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3500" spc="-70">
                <a:solidFill>
                  <a:srgbClr val="212121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Lorem ipsum dolor sit amen, consectetur adipiscing elit. Aliquam ac maoris accmsan, ultrices nunc nec, venants libero. Fusca non turpis rutrum, elementum tellus non, gravida quad.</a:t>
            </a:r>
          </a:p>
        </p:txBody>
      </p:sp>
      <p:sp>
        <p:nvSpPr>
          <p:cNvPr id="4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im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4" name="Marcador de Posição da Imagem 3">
            <a:extLst>
              <a:ext uri="{FF2B5EF4-FFF2-40B4-BE49-F238E27FC236}">
                <a16:creationId xmlns:a16="http://schemas.microsoft.com/office/drawing/2014/main" id="{9823AF91-9CC5-0648-4D58-AF37278183E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9144000" y="3895725"/>
            <a:ext cx="12463463" cy="661987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B4F3B5B1-1D40-C9FA-9497-A455686BB9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66725" y="3419613"/>
            <a:ext cx="7375525" cy="7254875"/>
          </a:xfrm>
        </p:spPr>
        <p:txBody>
          <a:bodyPr>
            <a:normAutofit/>
          </a:bodyPr>
          <a:lstStyle>
            <a:lvl1pPr marL="0" indent="0">
              <a:buNone/>
              <a:defRPr sz="6600" b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Quot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F99E057C-AD94-255D-0752-8048E6C0F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29878" y="3161058"/>
            <a:ext cx="15982051" cy="8288820"/>
          </a:xfrm>
        </p:spPr>
        <p:txBody>
          <a:bodyPr>
            <a:normAutofit/>
          </a:bodyPr>
          <a:lstStyle>
            <a:lvl1pPr marL="0" indent="0" algn="ctr">
              <a:buNone/>
              <a:defRPr sz="80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pt-PT" dirty="0"/>
          </a:p>
          <a:p>
            <a:pPr lvl="0"/>
            <a:endParaRPr lang="pt-PT" dirty="0"/>
          </a:p>
          <a:p>
            <a:pPr lvl="0"/>
            <a:r>
              <a:rPr lang="pt-PT" dirty="0" err="1"/>
              <a:t>Quote</a:t>
            </a:r>
            <a:endParaRPr lang="pt-PT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AA1ED51-88A0-5658-0FD4-2DF9AA6CFD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86388" y="3697288"/>
            <a:ext cx="14154150" cy="5546725"/>
          </a:xfrm>
        </p:spPr>
        <p:txBody>
          <a:bodyPr>
            <a:normAutofit/>
          </a:bodyPr>
          <a:lstStyle>
            <a:lvl1pPr marL="0" indent="0" algn="ctr">
              <a:buNone/>
              <a:defRPr sz="138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endParaRPr lang="pt-PT" dirty="0"/>
          </a:p>
          <a:p>
            <a:pPr lvl="0"/>
            <a:r>
              <a:rPr lang="pt-PT" dirty="0" err="1"/>
              <a:t>Thank</a:t>
            </a:r>
            <a:r>
              <a:rPr lang="pt-PT" dirty="0"/>
              <a:t> you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do diapositivo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Título do diapositivo</a:t>
            </a:r>
          </a:p>
        </p:txBody>
      </p:sp>
      <p:sp>
        <p:nvSpPr>
          <p:cNvPr id="4" name="Nível um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742315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Texto do diapositivo com marcas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50AE39F0-E850-3CEF-ECC9-EAC7610AF91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7C9EBE2-53EA-E37C-798B-4A26461FCDF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838373E-76F6-BB61-C138-028D03D3F3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576625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33EB676C-7AC2-C375-903C-5C1623E6FA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174A4191-F09E-2D4F-8859-8BB08D0F3E4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684409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FD0490C3-B789-22C9-8705-6D864C458A9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92500" lnSpcReduction="10000"/>
          </a:bodyPr>
          <a:lstStyle/>
          <a:p>
            <a:endParaRPr lang="pt-PT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7994B900-6CF2-998B-B56D-F4B424AFC48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1F0110EB-7AC3-A0B1-51F8-3CC8B99D59C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5EBDEC81-B986-A4D1-DD47-8E3965FDE0B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816285C3-3AE1-DE13-612F-E837F319ECD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8ACB3700-CD0D-4307-7FFB-84DA17A2BAE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Marcador de Posição do Texto 7">
            <a:extLst>
              <a:ext uri="{FF2B5EF4-FFF2-40B4-BE49-F238E27FC236}">
                <a16:creationId xmlns:a16="http://schemas.microsoft.com/office/drawing/2014/main" id="{E4535BFA-1EA2-726D-D82E-ED594F7F1E19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Texto 8">
            <a:extLst>
              <a:ext uri="{FF2B5EF4-FFF2-40B4-BE49-F238E27FC236}">
                <a16:creationId xmlns:a16="http://schemas.microsoft.com/office/drawing/2014/main" id="{F107D679-7CED-27AB-5155-725A06F41B1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0" name="Marcador de Posição do Texto 9">
            <a:extLst>
              <a:ext uri="{FF2B5EF4-FFF2-40B4-BE49-F238E27FC236}">
                <a16:creationId xmlns:a16="http://schemas.microsoft.com/office/drawing/2014/main" id="{0884793E-477C-F375-DCE0-E94AF92DE4F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5E3910D1-BB6F-BECB-D1AE-EF2DE4E50CE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388620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1">
            <a:extLst>
              <a:ext uri="{FF2B5EF4-FFF2-40B4-BE49-F238E27FC236}">
                <a16:creationId xmlns:a16="http://schemas.microsoft.com/office/drawing/2014/main" id="{B071F538-2846-02F4-0BDF-8C9E25AF0DB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F1061343-A941-412C-35FD-736A9BD6969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135517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8D98079B-1FBA-2B38-F21B-612A6E88F6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48561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exto 1">
            <a:extLst>
              <a:ext uri="{FF2B5EF4-FFF2-40B4-BE49-F238E27FC236}">
                <a16:creationId xmlns:a16="http://schemas.microsoft.com/office/drawing/2014/main" id="{BB30B3FE-317A-2865-B26E-6FB8E23961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 err="1">
                <a:solidFill>
                  <a:schemeClr val="bg1"/>
                </a:solidFill>
              </a:rPr>
              <a:t>Thank</a:t>
            </a:r>
            <a:r>
              <a:rPr lang="pt-PT" dirty="0">
                <a:solidFill>
                  <a:schemeClr val="bg1"/>
                </a:solidFill>
              </a:rPr>
              <a:t> you</a:t>
            </a:r>
          </a:p>
        </p:txBody>
      </p:sp>
    </p:spTree>
    <p:extLst>
      <p:ext uri="{BB962C8B-B14F-4D97-AF65-F5344CB8AC3E}">
        <p14:creationId xmlns:p14="http://schemas.microsoft.com/office/powerpoint/2010/main" val="65782258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Spaanse Rotterdam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30A7DF"/>
      </a:accent1>
      <a:accent2>
        <a:srgbClr val="8EC5ED"/>
      </a:accent2>
      <a:accent3>
        <a:srgbClr val="CBE2F7"/>
      </a:accent3>
      <a:accent4>
        <a:srgbClr val="2A6885"/>
      </a:accent4>
      <a:accent5>
        <a:srgbClr val="1C323F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</Words>
  <Application>Microsoft Office PowerPoint</Application>
  <PresentationFormat>Personalizados</PresentationFormat>
  <Paragraphs>2</Paragraphs>
  <Slides>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Helvetica Neue</vt:lpstr>
      <vt:lpstr>21_BasicWhite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Raquel Nogueira</dc:creator>
  <cp:lastModifiedBy>Raquel Nogueira</cp:lastModifiedBy>
  <cp:revision>8</cp:revision>
  <dcterms:modified xsi:type="dcterms:W3CDTF">2023-08-08T08:59:30Z</dcterms:modified>
</cp:coreProperties>
</file>